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4"/>
  </p:sldMasterIdLst>
  <p:sldIdLst>
    <p:sldId id="298" r:id="rId5"/>
    <p:sldId id="383" r:id="rId6"/>
    <p:sldId id="389" r:id="rId7"/>
    <p:sldId id="382" r:id="rId8"/>
    <p:sldId id="371" r:id="rId9"/>
    <p:sldId id="384" r:id="rId10"/>
    <p:sldId id="372" r:id="rId11"/>
    <p:sldId id="3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45"/>
    <a:srgbClr val="96989A"/>
    <a:srgbClr val="FFC629"/>
    <a:srgbClr val="CC9700"/>
    <a:srgbClr val="F3B403"/>
    <a:srgbClr val="EAAD00"/>
    <a:srgbClr val="F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392" y="176"/>
      </p:cViewPr>
      <p:guideLst>
        <p:guide orient="horz" pos="211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Sample Data Representing SBCCD, CHC, SBVC and KVCR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Crafton Hills College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0-4E08-BE9C-BFDEA9DAAF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Bernardino Valley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0-4E08-BE9C-BFDEA9DAAF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SBCCD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0-4E08-BE9C-BFDEA9DAAF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KVCR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0-4E08-BE9C-BFDEA9DAA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664335"/>
        <c:axId val="1542663503"/>
      </c:barChart>
      <c:catAx>
        <c:axId val="15426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663503"/>
        <c:crosses val="autoZero"/>
        <c:auto val="1"/>
        <c:lblAlgn val="ctr"/>
        <c:lblOffset val="100"/>
        <c:noMultiLvlLbl val="0"/>
      </c:catAx>
      <c:valAx>
        <c:axId val="154266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66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0515" y="634631"/>
            <a:ext cx="10853286" cy="453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pPr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6633-06BC-1F55-DBA4-9EF1F5AE4403}"/>
              </a:ext>
            </a:extLst>
          </p:cNvPr>
          <p:cNvSpPr/>
          <p:nvPr userDrawn="1"/>
        </p:nvSpPr>
        <p:spPr>
          <a:xfrm>
            <a:off x="510139" y="1328286"/>
            <a:ext cx="1405288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1780-1CF8-4B57-B2A6-B77047001DD1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0D78-C07A-4466-B0AC-CB724CFF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D000F-F37F-B2F3-6330-218DD720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030" y="2403510"/>
            <a:ext cx="10060172" cy="2308915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DAILYNEWS-MEDIUM" pitchFamily="2" charset="77"/>
                <a:cs typeface="Arial" panose="020B0604020202020204" pitchFamily="34" charset="0"/>
              </a:rPr>
              <a:t>THIS IS YOUR TITLE PAGE</a:t>
            </a:r>
            <a:br>
              <a:rPr lang="en-US" b="1" dirty="0">
                <a:solidFill>
                  <a:schemeClr val="bg1"/>
                </a:solidFill>
                <a:latin typeface="DAILYNEWS-MEDIUM" pitchFamily="2" charset="77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DAILYNEWS-MEDIUM" pitchFamily="2" charset="77"/>
                <a:cs typeface="Arial" panose="020B0604020202020204" pitchFamily="34" charset="0"/>
              </a:rPr>
              <a:t>INSERT YOUR TEXT HERE</a:t>
            </a:r>
            <a:br>
              <a:rPr lang="en-US" b="1" dirty="0">
                <a:latin typeface="DAILYNEWS-MEDIUM" pitchFamily="2" charset="77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DAILYNEWS-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2A677-72F7-3043-854E-70102AFEC652}"/>
              </a:ext>
            </a:extLst>
          </p:cNvPr>
          <p:cNvSpPr txBox="1"/>
          <p:nvPr/>
        </p:nvSpPr>
        <p:spPr>
          <a:xfrm>
            <a:off x="3644030" y="3848128"/>
            <a:ext cx="5132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77"/>
                <a:ea typeface="Fira Sans Medium" panose="020B0503050000020004" pitchFamily="34" charset="0"/>
                <a:cs typeface="Arial" panose="020B0604020202020204" pitchFamily="34" charset="0"/>
              </a:rPr>
              <a:t>This is a Sub Header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29A5E0-EEC0-5A85-23BA-432AB49B228B}"/>
              </a:ext>
            </a:extLst>
          </p:cNvPr>
          <p:cNvCxnSpPr/>
          <p:nvPr/>
        </p:nvCxnSpPr>
        <p:spPr>
          <a:xfrm>
            <a:off x="3644030" y="3682652"/>
            <a:ext cx="7729603" cy="0"/>
          </a:xfrm>
          <a:prstGeom prst="line">
            <a:avLst/>
          </a:prstGeom>
          <a:ln w="12700">
            <a:solidFill>
              <a:srgbClr val="FFC6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9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ill Sans" panose="020B0502020104020203" pitchFamily="34" charset="77"/>
              </a:rPr>
              <a:t>Insert your headline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1229802" y="2028485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et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dolore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600" y="1928958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E8562-2BEF-5D40-9BA6-DB828447AD63}"/>
              </a:ext>
            </a:extLst>
          </p:cNvPr>
          <p:cNvSpPr txBox="1"/>
          <p:nvPr/>
        </p:nvSpPr>
        <p:spPr>
          <a:xfrm>
            <a:off x="1229802" y="3371328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BABCE-6E04-F944-82DC-7DC797906CDF}"/>
              </a:ext>
            </a:extLst>
          </p:cNvPr>
          <p:cNvSpPr txBox="1"/>
          <p:nvPr/>
        </p:nvSpPr>
        <p:spPr>
          <a:xfrm>
            <a:off x="609600" y="3271801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 Book" panose="020B05030500000200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E4E23-E261-DF4F-9E58-250E20EC6B54}"/>
              </a:ext>
            </a:extLst>
          </p:cNvPr>
          <p:cNvSpPr txBox="1"/>
          <p:nvPr/>
        </p:nvSpPr>
        <p:spPr>
          <a:xfrm>
            <a:off x="1229802" y="4750256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F57B6-405E-D64E-832D-16344A2355E2}"/>
              </a:ext>
            </a:extLst>
          </p:cNvPr>
          <p:cNvSpPr txBox="1"/>
          <p:nvPr/>
        </p:nvSpPr>
        <p:spPr>
          <a:xfrm>
            <a:off x="609600" y="4650729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073E8-7ED2-1041-B5A3-8B8A9759B821}"/>
              </a:ext>
            </a:extLst>
          </p:cNvPr>
          <p:cNvSpPr txBox="1"/>
          <p:nvPr/>
        </p:nvSpPr>
        <p:spPr>
          <a:xfrm>
            <a:off x="6869928" y="2028485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94869-1C4E-B64A-8309-DE8D24013B9C}"/>
              </a:ext>
            </a:extLst>
          </p:cNvPr>
          <p:cNvSpPr txBox="1"/>
          <p:nvPr/>
        </p:nvSpPr>
        <p:spPr>
          <a:xfrm>
            <a:off x="6249726" y="1928958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87DE0-9EB5-1148-AB0D-B897A118381D}"/>
              </a:ext>
            </a:extLst>
          </p:cNvPr>
          <p:cNvSpPr txBox="1"/>
          <p:nvPr/>
        </p:nvSpPr>
        <p:spPr>
          <a:xfrm>
            <a:off x="6869928" y="3371328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E81AB-45BD-0F4B-A0B9-D0BF04FBEE34}"/>
              </a:ext>
            </a:extLst>
          </p:cNvPr>
          <p:cNvSpPr txBox="1"/>
          <p:nvPr/>
        </p:nvSpPr>
        <p:spPr>
          <a:xfrm>
            <a:off x="6249726" y="3271801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" panose="020B05030500000200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B81D"/>
              </a:solidFill>
              <a:latin typeface="Jaeger Daily News" pitchFamily="2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C9D2C-BA7B-B941-97FD-AC82A54F3827}"/>
              </a:ext>
            </a:extLst>
          </p:cNvPr>
          <p:cNvSpPr txBox="1"/>
          <p:nvPr/>
        </p:nvSpPr>
        <p:spPr>
          <a:xfrm>
            <a:off x="6869928" y="4750256"/>
            <a:ext cx="43997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15DBA-5018-3B4C-B9CE-FCC50C3BCEAC}"/>
              </a:ext>
            </a:extLst>
          </p:cNvPr>
          <p:cNvSpPr txBox="1"/>
          <p:nvPr/>
        </p:nvSpPr>
        <p:spPr>
          <a:xfrm>
            <a:off x="6249726" y="4650729"/>
            <a:ext cx="6864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FB81D"/>
                </a:solidFill>
                <a:latin typeface="Jaeger Daily News" pitchFamily="2" charset="77"/>
                <a:ea typeface="Fira Sans Book" panose="020B05030500000200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46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351068" y="1344609"/>
            <a:ext cx="5002733" cy="4536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Gill Sans" panose="020B0502020104020203" pitchFamily="34" charset="77"/>
              </a:rPr>
              <a:t>Insert your headline here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51069" y="2602278"/>
            <a:ext cx="5294931" cy="1046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>
                <a:latin typeface="GILLSANS-MEDIUM" panose="020B0502020104020203" pitchFamily="34" charset="77"/>
              </a:rPr>
              <a:t>Lorem ipsum dolor sit </a:t>
            </a:r>
            <a:r>
              <a:rPr lang="en-US" sz="1600" b="0" dirty="0" err="1">
                <a:latin typeface="GILLSANS-MEDIUM" panose="020B0502020104020203" pitchFamily="34" charset="77"/>
              </a:rPr>
              <a:t>amet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consectetur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adipiscing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elit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sed</a:t>
            </a:r>
            <a:r>
              <a:rPr lang="en-US" sz="1600" b="0" dirty="0">
                <a:latin typeface="GILLSANS-MEDIUM" panose="020B0502020104020203" pitchFamily="34" charset="77"/>
              </a:rPr>
              <a:t> do </a:t>
            </a:r>
            <a:r>
              <a:rPr lang="en-US" sz="1600" b="0" dirty="0" err="1">
                <a:latin typeface="GILLSANS-MEDIUM" panose="020B0502020104020203" pitchFamily="34" charset="77"/>
              </a:rPr>
              <a:t>eiusmod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tempor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incididunt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labore</a:t>
            </a:r>
            <a:r>
              <a:rPr lang="en-US" sz="1600" b="0" dirty="0">
                <a:latin typeface="GILLSANS-MEDIUM" panose="020B0502020104020203" pitchFamily="34" charset="77"/>
              </a:rPr>
              <a:t> et </a:t>
            </a:r>
            <a:r>
              <a:rPr lang="en-US" sz="1600" b="0" dirty="0" err="1">
                <a:latin typeface="GILLSANS-MEDIUM" panose="020B0502020104020203" pitchFamily="34" charset="77"/>
              </a:rPr>
              <a:t>dolore</a:t>
            </a:r>
            <a:r>
              <a:rPr lang="en-US" sz="1600" b="0" dirty="0">
                <a:latin typeface="GILLSANS-MEDIUM" panose="020B0502020104020203" pitchFamily="34" charset="77"/>
              </a:rPr>
              <a:t> magna </a:t>
            </a:r>
            <a:r>
              <a:rPr lang="en-US" sz="1600" b="0" dirty="0" err="1">
                <a:latin typeface="GILLSANS-MEDIUM" panose="020B0502020104020203" pitchFamily="34" charset="77"/>
              </a:rPr>
              <a:t>aliqua</a:t>
            </a:r>
            <a:r>
              <a:rPr lang="en-US" sz="1600" b="0" dirty="0">
                <a:latin typeface="GILLSANS-MEDIUM" panose="020B0502020104020203" pitchFamily="34" charset="77"/>
              </a:rPr>
              <a:t>.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enim</a:t>
            </a:r>
            <a:r>
              <a:rPr lang="en-US" sz="1600" b="0" dirty="0">
                <a:latin typeface="GILLSANS-MEDIUM" panose="020B0502020104020203" pitchFamily="34" charset="77"/>
              </a:rPr>
              <a:t> ad minim </a:t>
            </a:r>
            <a:r>
              <a:rPr lang="en-US" sz="1600" b="0" dirty="0" err="1">
                <a:latin typeface="GILLSANS-MEDIUM" panose="020B0502020104020203" pitchFamily="34" charset="77"/>
              </a:rPr>
              <a:t>veniam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quis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nostrud</a:t>
            </a:r>
            <a:r>
              <a:rPr lang="en-US" sz="1600" b="0" dirty="0">
                <a:latin typeface="GILLSANS-MEDIUM" panose="020B0502020104020203" pitchFamily="34" charset="77"/>
              </a:rPr>
              <a:t> exercitation.</a:t>
            </a:r>
            <a:endParaRPr lang="en-US" sz="1100" b="0" dirty="0">
              <a:latin typeface="GILLSANS-MEDIUM" panose="020B0502020104020203" pitchFamily="34" charset="7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1068" y="2266298"/>
            <a:ext cx="5294931" cy="335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Gill Sans" panose="020B0502020104020203" pitchFamily="34" charset="77"/>
              </a:rPr>
              <a:t>Sample Text</a:t>
            </a:r>
            <a:endParaRPr lang="en-US" sz="1200" dirty="0">
              <a:latin typeface="Gill Sans" panose="020B0502020104020203" pitchFamily="34" charset="7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51069" y="4246594"/>
            <a:ext cx="5294931" cy="1046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>
                <a:latin typeface="GILLSANS-MEDIUM" panose="020B0502020104020203" pitchFamily="34" charset="77"/>
              </a:rPr>
              <a:t>Lorem ipsum dolor sit </a:t>
            </a:r>
            <a:r>
              <a:rPr lang="en-US" sz="1600" b="0" dirty="0" err="1">
                <a:latin typeface="GILLSANS-MEDIUM" panose="020B0502020104020203" pitchFamily="34" charset="77"/>
              </a:rPr>
              <a:t>amet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consectetur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adipiscing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elit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sed</a:t>
            </a:r>
            <a:r>
              <a:rPr lang="en-US" sz="1600" b="0" dirty="0">
                <a:latin typeface="GILLSANS-MEDIUM" panose="020B0502020104020203" pitchFamily="34" charset="77"/>
              </a:rPr>
              <a:t> do </a:t>
            </a:r>
            <a:r>
              <a:rPr lang="en-US" sz="1600" b="0" dirty="0" err="1">
                <a:latin typeface="GILLSANS-MEDIUM" panose="020B0502020104020203" pitchFamily="34" charset="77"/>
              </a:rPr>
              <a:t>eiusmod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tempor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incididunt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labore</a:t>
            </a:r>
            <a:r>
              <a:rPr lang="en-US" sz="1600" b="0" dirty="0">
                <a:latin typeface="GILLSANS-MEDIUM" panose="020B0502020104020203" pitchFamily="34" charset="77"/>
              </a:rPr>
              <a:t> et </a:t>
            </a:r>
            <a:r>
              <a:rPr lang="en-US" sz="1600" b="0" dirty="0" err="1">
                <a:latin typeface="GILLSANS-MEDIUM" panose="020B0502020104020203" pitchFamily="34" charset="77"/>
              </a:rPr>
              <a:t>dolore</a:t>
            </a:r>
            <a:r>
              <a:rPr lang="en-US" sz="1600" b="0" dirty="0">
                <a:latin typeface="GILLSANS-MEDIUM" panose="020B0502020104020203" pitchFamily="34" charset="77"/>
              </a:rPr>
              <a:t> magna </a:t>
            </a:r>
            <a:r>
              <a:rPr lang="en-US" sz="1600" b="0" dirty="0" err="1">
                <a:latin typeface="GILLSANS-MEDIUM" panose="020B0502020104020203" pitchFamily="34" charset="77"/>
              </a:rPr>
              <a:t>aliqua</a:t>
            </a:r>
            <a:r>
              <a:rPr lang="en-US" sz="1600" b="0" dirty="0">
                <a:latin typeface="GILLSANS-MEDIUM" panose="020B0502020104020203" pitchFamily="34" charset="77"/>
              </a:rPr>
              <a:t>. </a:t>
            </a:r>
            <a:r>
              <a:rPr lang="en-US" sz="1600" b="0" dirty="0" err="1">
                <a:latin typeface="GILLSANS-MEDIUM" panose="020B0502020104020203" pitchFamily="34" charset="77"/>
              </a:rPr>
              <a:t>Ut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enim</a:t>
            </a:r>
            <a:r>
              <a:rPr lang="en-US" sz="1600" b="0" dirty="0">
                <a:latin typeface="GILLSANS-MEDIUM" panose="020B0502020104020203" pitchFamily="34" charset="77"/>
              </a:rPr>
              <a:t> ad minim </a:t>
            </a:r>
            <a:r>
              <a:rPr lang="en-US" sz="1600" b="0" dirty="0" err="1">
                <a:latin typeface="GILLSANS-MEDIUM" panose="020B0502020104020203" pitchFamily="34" charset="77"/>
              </a:rPr>
              <a:t>veniam</a:t>
            </a:r>
            <a:r>
              <a:rPr lang="en-US" sz="1600" b="0" dirty="0">
                <a:latin typeface="GILLSANS-MEDIUM" panose="020B0502020104020203" pitchFamily="34" charset="77"/>
              </a:rPr>
              <a:t>, </a:t>
            </a:r>
            <a:r>
              <a:rPr lang="en-US" sz="1600" b="0" dirty="0" err="1">
                <a:latin typeface="GILLSANS-MEDIUM" panose="020B0502020104020203" pitchFamily="34" charset="77"/>
              </a:rPr>
              <a:t>quis</a:t>
            </a:r>
            <a:r>
              <a:rPr lang="en-US" sz="1600" b="0" dirty="0">
                <a:latin typeface="GILLSANS-MEDIUM" panose="020B0502020104020203" pitchFamily="34" charset="77"/>
              </a:rPr>
              <a:t> </a:t>
            </a:r>
            <a:r>
              <a:rPr lang="en-US" sz="1600" b="0" dirty="0" err="1">
                <a:latin typeface="GILLSANS-MEDIUM" panose="020B0502020104020203" pitchFamily="34" charset="77"/>
              </a:rPr>
              <a:t>nostrud</a:t>
            </a:r>
            <a:r>
              <a:rPr lang="en-US" sz="1600" b="0" dirty="0">
                <a:latin typeface="GILLSANS-MEDIUM" panose="020B0502020104020203" pitchFamily="34" charset="77"/>
              </a:rPr>
              <a:t> exercitation.</a:t>
            </a:r>
            <a:endParaRPr lang="en-US" sz="1100" b="0" dirty="0">
              <a:latin typeface="GILLSANS-MEDIUM" panose="020B0502020104020203" pitchFamily="34" charset="77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51068" y="3910614"/>
            <a:ext cx="5294931" cy="335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Gill Sans" panose="020B0502020104020203" pitchFamily="34" charset="77"/>
              </a:rPr>
              <a:t>Sample Text</a:t>
            </a:r>
            <a:endParaRPr lang="en-US" sz="1200" dirty="0">
              <a:latin typeface="Gill Sans" panose="020B0502020104020203" pitchFamily="34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179"/>
          <a:stretch/>
        </p:blipFill>
        <p:spPr>
          <a:xfrm>
            <a:off x="0" y="1344609"/>
            <a:ext cx="6096000" cy="37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headline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EED9E-6D42-6848-B093-DA24659404C5}"/>
              </a:ext>
            </a:extLst>
          </p:cNvPr>
          <p:cNvSpPr txBox="1"/>
          <p:nvPr/>
        </p:nvSpPr>
        <p:spPr>
          <a:xfrm>
            <a:off x="609600" y="3682774"/>
            <a:ext cx="1097280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labore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dolore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magna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exercitation.</a:t>
            </a:r>
            <a:endParaRPr lang="en-US" sz="1600" dirty="0">
              <a:latin typeface="Gill Sans" panose="020B0502020104020203" pitchFamily="34" charset="77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Sample Text</a:t>
            </a:r>
          </a:p>
          <a:p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Lorem ipsum dolor sit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amet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consectetur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adipiscing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elit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sed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do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eiusmod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tempor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incididunt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labore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et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dolore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magna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aliqua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Ut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enim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ad minim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veniam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quis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nostrud</a:t>
            </a:r>
            <a:r>
              <a:rPr lang="en-US" sz="1600" b="1" dirty="0">
                <a:solidFill>
                  <a:schemeClr val="dk1"/>
                </a:solidFill>
                <a:latin typeface="Gill Sans" panose="020B0502020104020203" pitchFamily="34" charset="77"/>
                <a:cs typeface="Arial" panose="020B0604020202020204" pitchFamily="34" charset="0"/>
              </a:rPr>
              <a:t> exercitation.</a:t>
            </a:r>
            <a:endParaRPr lang="en-US" sz="1600" b="1" dirty="0">
              <a:latin typeface="Gill Sans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2029822"/>
            <a:ext cx="1097280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Bullet and Numbered List Title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Sed do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labore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Dolore magna </a:t>
            </a:r>
            <a:r>
              <a:rPr lang="en-US" sz="1600" dirty="0" err="1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 Sans MT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4435"/>
              </p:ext>
            </p:extLst>
          </p:nvPr>
        </p:nvGraphicFramePr>
        <p:xfrm>
          <a:off x="827568" y="2048693"/>
          <a:ext cx="7209527" cy="3532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7843">
                  <a:extLst>
                    <a:ext uri="{9D8B030D-6E8A-4147-A177-3AD203B41FA5}">
                      <a16:colId xmlns:a16="http://schemas.microsoft.com/office/drawing/2014/main" val="440837001"/>
                    </a:ext>
                  </a:extLst>
                </a:gridCol>
                <a:gridCol w="5571684">
                  <a:extLst>
                    <a:ext uri="{9D8B030D-6E8A-4147-A177-3AD203B41FA5}">
                      <a16:colId xmlns:a16="http://schemas.microsoft.com/office/drawing/2014/main" val="660806063"/>
                    </a:ext>
                  </a:extLst>
                </a:gridCol>
              </a:tblGrid>
              <a:tr h="41889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81918"/>
                  </a:ext>
                </a:extLst>
              </a:tr>
              <a:tr h="101675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71096"/>
                  </a:ext>
                </a:extLst>
              </a:tr>
              <a:tr h="102990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 Text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Gill Sans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72576"/>
                  </a:ext>
                </a:extLst>
              </a:tr>
              <a:tr h="100211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Gill Sans" panose="020B0502020104020203" pitchFamily="34" charset="77"/>
                          <a:cs typeface="Arial" panose="020B0604020202020204" pitchFamily="34" charset="0"/>
                        </a:rPr>
                        <a:t>Sample Text</a:t>
                      </a: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Lorem ipsum dolor sit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amet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adipiscing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elit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tempor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incididunt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labore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magna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aliqua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Ut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ILLSANS-MEDIUM" panose="020B0502020104020203" pitchFamily="34" charset="77"/>
                          <a:ea typeface="+mn-ea"/>
                          <a:cs typeface="Arial" panose="020B0604020202020204" pitchFamily="34" charset="0"/>
                        </a:rPr>
                        <a:t> exercitation.</a:t>
                      </a:r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  <a:p>
                      <a:endParaRPr lang="en-US" sz="1600" b="0" i="0" dirty="0">
                        <a:latin typeface="GILLSANS-MEDIUM" panose="020B0502020104020203" pitchFamily="34" charset="77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834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1046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979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E1CF6-59F4-4846-8349-824D61A8DD3C}"/>
              </a:ext>
            </a:extLst>
          </p:cNvPr>
          <p:cNvSpPr txBox="1"/>
          <p:nvPr/>
        </p:nvSpPr>
        <p:spPr>
          <a:xfrm>
            <a:off x="630803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Student Population</a:t>
            </a:r>
          </a:p>
          <a:p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571AE-D0E2-AE4F-81F2-2C5391C7CF6B}"/>
              </a:ext>
            </a:extLst>
          </p:cNvPr>
          <p:cNvSpPr txBox="1"/>
          <p:nvPr/>
        </p:nvSpPr>
        <p:spPr>
          <a:xfrm>
            <a:off x="609599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20,000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9BBB-969C-6F4C-A80C-4D54429A3A5A}"/>
              </a:ext>
            </a:extLst>
          </p:cNvPr>
          <p:cNvSpPr txBox="1"/>
          <p:nvPr/>
        </p:nvSpPr>
        <p:spPr>
          <a:xfrm>
            <a:off x="3533029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Financial Aid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1437C-7862-1143-8777-F2A4C68466C8}"/>
              </a:ext>
            </a:extLst>
          </p:cNvPr>
          <p:cNvSpPr txBox="1"/>
          <p:nvPr/>
        </p:nvSpPr>
        <p:spPr>
          <a:xfrm>
            <a:off x="3511825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80%</a:t>
            </a:r>
            <a:endParaRPr lang="en-US" sz="4000" b="1" dirty="0">
              <a:latin typeface="Gill Sans MT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D4DBD-4607-1846-9E4F-8E4C2DBB3DFD}"/>
              </a:ext>
            </a:extLst>
          </p:cNvPr>
          <p:cNvSpPr txBox="1"/>
          <p:nvPr/>
        </p:nvSpPr>
        <p:spPr>
          <a:xfrm>
            <a:off x="6443207" y="3288963"/>
            <a:ext cx="223895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Academic &amp; Career Training Programs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E20F6-5FCF-AC43-ABF0-755E4C4DB3F8}"/>
              </a:ext>
            </a:extLst>
          </p:cNvPr>
          <p:cNvSpPr txBox="1"/>
          <p:nvPr/>
        </p:nvSpPr>
        <p:spPr>
          <a:xfrm>
            <a:off x="6422003" y="2148941"/>
            <a:ext cx="22813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140+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CEA1E-FCD4-2C46-8FA2-31DBE18A690E}"/>
              </a:ext>
            </a:extLst>
          </p:cNvPr>
          <p:cNvSpPr txBox="1"/>
          <p:nvPr/>
        </p:nvSpPr>
        <p:spPr>
          <a:xfrm>
            <a:off x="9337482" y="3288963"/>
            <a:ext cx="223895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Economic Impact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, sed do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eiusmod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tempor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incididunt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ut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600" dirty="0" err="1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aliqua</a:t>
            </a:r>
            <a:r>
              <a:rPr lang="en-US" sz="1600" dirty="0">
                <a:solidFill>
                  <a:prstClr val="black"/>
                </a:solidFill>
                <a:latin typeface="GILLSANS-MEDIUM" panose="020B0502020104020203" pitchFamily="34" charset="77"/>
                <a:ea typeface="Fira Sans Book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428B0-CA19-F54D-A2BF-AE9C20FD0B25}"/>
              </a:ext>
            </a:extLst>
          </p:cNvPr>
          <p:cNvSpPr txBox="1"/>
          <p:nvPr/>
        </p:nvSpPr>
        <p:spPr>
          <a:xfrm>
            <a:off x="9332180" y="2148941"/>
            <a:ext cx="25550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latin typeface="Gill Sans" panose="020B0502020104020203" pitchFamily="34" charset="77"/>
                <a:ea typeface="Fira Sans" panose="020B0503050000020004" pitchFamily="34" charset="0"/>
                <a:cs typeface="Arial" panose="020B0604020202020204" pitchFamily="34" charset="0"/>
              </a:rPr>
              <a:t>$621M</a:t>
            </a:r>
            <a:endParaRPr lang="en-US" sz="4000" b="1" dirty="0">
              <a:latin typeface="Gill Sans" panose="020B0502020104020203" pitchFamily="34" charset="77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017" y="2888975"/>
            <a:ext cx="1094945" cy="102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3511825" y="2888975"/>
            <a:ext cx="1094945" cy="102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6443207" y="2888975"/>
            <a:ext cx="1094945" cy="102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9339015" y="2888975"/>
            <a:ext cx="1094945" cy="102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500515" y="807888"/>
            <a:ext cx="10853286" cy="4536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Gill Sans" panose="020B0502020104020203" pitchFamily="34" charset="77"/>
              </a:rPr>
              <a:t>Spotlight Your Data</a:t>
            </a:r>
          </a:p>
        </p:txBody>
      </p:sp>
    </p:spTree>
    <p:extLst>
      <p:ext uri="{BB962C8B-B14F-4D97-AF65-F5344CB8AC3E}">
        <p14:creationId xmlns:p14="http://schemas.microsoft.com/office/powerpoint/2010/main" val="16090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your headline here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57348422"/>
              </p:ext>
            </p:extLst>
          </p:nvPr>
        </p:nvGraphicFramePr>
        <p:xfrm>
          <a:off x="2178517" y="1876927"/>
          <a:ext cx="7834965" cy="39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16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10795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1711"/>
            <a:ext cx="10060172" cy="1298260"/>
          </a:xfrm>
        </p:spPr>
        <p:txBody>
          <a:bodyPr anchor="t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DAILYNEWS-MEDIUM" pitchFamily="2" charset="77"/>
                <a:cs typeface="Arial" panose="020B0604020202020204" pitchFamily="34" charset="0"/>
              </a:rPr>
              <a:t>Questions?</a:t>
            </a:r>
            <a:br>
              <a:rPr lang="en-US" sz="8000" b="1" dirty="0">
                <a:latin typeface="DAILYNEWS-MEDIUM" pitchFamily="2" charset="77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latin typeface="DAILYNEWS-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2A677-72F7-3043-854E-70102AFEC652}"/>
              </a:ext>
            </a:extLst>
          </p:cNvPr>
          <p:cNvSpPr txBox="1"/>
          <p:nvPr/>
        </p:nvSpPr>
        <p:spPr>
          <a:xfrm>
            <a:off x="963325" y="3898232"/>
            <a:ext cx="5132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SANS-MEDIUM" panose="020B0502020104020203" pitchFamily="34" charset="77"/>
                <a:ea typeface="Fira Sans Medium" panose="020B0503050000020004" pitchFamily="34" charset="0"/>
                <a:cs typeface="Arial" panose="020B0604020202020204" pitchFamily="34" charset="0"/>
              </a:rPr>
              <a:t>Insert your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56881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45"/>
      </a:accent1>
      <a:accent2>
        <a:srgbClr val="FFC528"/>
      </a:accent2>
      <a:accent3>
        <a:srgbClr val="8E1838"/>
      </a:accent3>
      <a:accent4>
        <a:srgbClr val="415363"/>
      </a:accent4>
      <a:accent5>
        <a:srgbClr val="124734"/>
      </a:accent5>
      <a:accent6>
        <a:srgbClr val="70C496"/>
      </a:accent6>
      <a:hlink>
        <a:srgbClr val="8E1837"/>
      </a:hlink>
      <a:folHlink>
        <a:srgbClr val="41536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234E58667834399D7F917B65906C9" ma:contentTypeVersion="13" ma:contentTypeDescription="Create a new document." ma:contentTypeScope="" ma:versionID="84c8a6c3c2a4447dbc3d78ae2295d81e">
  <xsd:schema xmlns:xsd="http://www.w3.org/2001/XMLSchema" xmlns:xs="http://www.w3.org/2001/XMLSchema" xmlns:p="http://schemas.microsoft.com/office/2006/metadata/properties" xmlns:ns3="66e11d82-699d-49f7-b541-d9feebee72dd" xmlns:ns4="9fe321b1-abb4-4c2f-a169-96a6619756f4" targetNamespace="http://schemas.microsoft.com/office/2006/metadata/properties" ma:root="true" ma:fieldsID="32e72c709819499550e54382e2d438ce" ns3:_="" ns4:_="">
    <xsd:import namespace="66e11d82-699d-49f7-b541-d9feebee72dd"/>
    <xsd:import namespace="9fe321b1-abb4-4c2f-a169-96a6619756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11d82-699d-49f7-b541-d9feebee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321b1-abb4-4c2f-a169-96a661975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34D36B-99CA-4E16-8802-13881EEC88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0D392-6351-4D34-A533-79C90FC84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e11d82-699d-49f7-b541-d9feebee72dd"/>
    <ds:schemaRef ds:uri="9fe321b1-abb4-4c2f-a169-96a6619756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D9F5A3-1BE1-4C84-B80E-CE0274FE1696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9fe321b1-abb4-4c2f-a169-96a6619756f4"/>
    <ds:schemaRef ds:uri="http://purl.org/dc/elements/1.1/"/>
    <ds:schemaRef ds:uri="http://purl.org/dc/dcmitype/"/>
    <ds:schemaRef ds:uri="http://schemas.openxmlformats.org/package/2006/metadata/core-properties"/>
    <ds:schemaRef ds:uri="66e11d82-699d-49f7-b541-d9feebee72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578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DAILYNEWS-MEDIUM</vt:lpstr>
      <vt:lpstr>Gill Sans</vt:lpstr>
      <vt:lpstr>Gill Sans MT</vt:lpstr>
      <vt:lpstr>GILLSANS-MEDIUM</vt:lpstr>
      <vt:lpstr>Jaeger Daily News</vt:lpstr>
      <vt:lpstr>Office Theme</vt:lpstr>
      <vt:lpstr>THIS IS YOUR TITLE PAGE INSERT YOUR TEXT HERE </vt:lpstr>
      <vt:lpstr>Insert your headline here</vt:lpstr>
      <vt:lpstr>PowerPoint Presentation</vt:lpstr>
      <vt:lpstr>Insert headline here</vt:lpstr>
      <vt:lpstr>Insert your headline here</vt:lpstr>
      <vt:lpstr>PowerPoint Presentation</vt:lpstr>
      <vt:lpstr>Insert your headline here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Torres, Jose Felipe</dc:creator>
  <cp:lastModifiedBy>Adrian Hyatt-Ward</cp:lastModifiedBy>
  <cp:revision>81</cp:revision>
  <dcterms:created xsi:type="dcterms:W3CDTF">2020-08-04T18:05:47Z</dcterms:created>
  <dcterms:modified xsi:type="dcterms:W3CDTF">2022-07-20T21:25:16Z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0x010100932234E58667834399D7F917B65906C9</vt:lpwstr>
  </property>
</Properties>
</file>