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6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61" r:id="rId2"/>
    <p:sldId id="319" r:id="rId3"/>
    <p:sldId id="256" r:id="rId4"/>
    <p:sldId id="334" r:id="rId5"/>
    <p:sldId id="335" r:id="rId6"/>
    <p:sldId id="336" r:id="rId7"/>
    <p:sldId id="337" r:id="rId8"/>
    <p:sldId id="338" r:id="rId9"/>
    <p:sldId id="339" r:id="rId10"/>
    <p:sldId id="258" r:id="rId11"/>
    <p:sldId id="259" r:id="rId12"/>
    <p:sldId id="260" r:id="rId13"/>
    <p:sldId id="305" r:id="rId14"/>
    <p:sldId id="306" r:id="rId15"/>
    <p:sldId id="315" r:id="rId16"/>
    <p:sldId id="316" r:id="rId17"/>
    <p:sldId id="317" r:id="rId18"/>
    <p:sldId id="307" r:id="rId19"/>
    <p:sldId id="322" r:id="rId20"/>
    <p:sldId id="323" r:id="rId21"/>
    <p:sldId id="324" r:id="rId22"/>
    <p:sldId id="340" r:id="rId23"/>
    <p:sldId id="341" r:id="rId24"/>
    <p:sldId id="342" r:id="rId25"/>
    <p:sldId id="343" r:id="rId26"/>
    <p:sldId id="344" r:id="rId27"/>
    <p:sldId id="320" r:id="rId28"/>
    <p:sldId id="321" r:id="rId29"/>
    <p:sldId id="333" r:id="rId30"/>
    <p:sldId id="332" r:id="rId31"/>
    <p:sldId id="331" r:id="rId32"/>
    <p:sldId id="330" r:id="rId33"/>
    <p:sldId id="329" r:id="rId34"/>
    <p:sldId id="328" r:id="rId35"/>
    <p:sldId id="327" r:id="rId36"/>
    <p:sldId id="326" r:id="rId37"/>
    <p:sldId id="325" r:id="rId38"/>
    <p:sldId id="292" r:id="rId3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442" autoAdjust="0"/>
  </p:normalViewPr>
  <p:slideViewPr>
    <p:cSldViewPr snapToGrid="0">
      <p:cViewPr varScale="1">
        <p:scale>
          <a:sx n="98" d="100"/>
          <a:sy n="98" d="100"/>
        </p:scale>
        <p:origin x="4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bccd.int\CHC\Casper_Home\mstrong\VP%20Adm%20Services\Budget\Allocation%20Model\2018-19%20Allocation%20Model\Student%20Center%20Funding%20Formula%20Simulations%20by%20College%2010-31-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RFTES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Fall 2017</c:v>
                </c:pt>
                <c:pt idx="1">
                  <c:v>Fall 2018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2106</c:v>
                </c:pt>
                <c:pt idx="1">
                  <c:v>2150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7C-47DA-8728-8DD5CC2A566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1373184"/>
        <c:axId val="351369656"/>
      </c:barChart>
      <c:catAx>
        <c:axId val="35137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369656"/>
        <c:crosses val="autoZero"/>
        <c:auto val="1"/>
        <c:lblAlgn val="ctr"/>
        <c:lblOffset val="100"/>
        <c:noMultiLvlLbl val="0"/>
      </c:catAx>
      <c:valAx>
        <c:axId val="3513696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373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WSCH/FTEF Ratio (Efficiency)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WSCH/FTEF Ratio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Fall 2017</c:v>
                </c:pt>
                <c:pt idx="1">
                  <c:v>Fall 2018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435</c:v>
                </c:pt>
                <c:pt idx="1">
                  <c:v>441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7C-47DA-8728-8DD5CC2A566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1367304"/>
        <c:axId val="351367696"/>
      </c:barChart>
      <c:catAx>
        <c:axId val="351367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367696"/>
        <c:crosses val="autoZero"/>
        <c:auto val="1"/>
        <c:lblAlgn val="ctr"/>
        <c:lblOffset val="100"/>
        <c:noMultiLvlLbl val="0"/>
      </c:catAx>
      <c:valAx>
        <c:axId val="35136769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367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sng" strike="noStrike" kern="1200" spc="100" baseline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200" u="sng" baseline="0" dirty="0" smtClean="0">
                <a:solidFill>
                  <a:schemeClr val="tx1"/>
                </a:solidFill>
                <a:effectLst/>
              </a:rPr>
              <a:t>Student </a:t>
            </a:r>
            <a:r>
              <a:rPr lang="en-US" sz="3200" u="sng" baseline="0" dirty="0">
                <a:solidFill>
                  <a:schemeClr val="tx1"/>
                </a:solidFill>
                <a:effectLst/>
              </a:rPr>
              <a:t>Centered Funding Formula</a:t>
            </a:r>
          </a:p>
        </c:rich>
      </c:tx>
      <c:layout>
        <c:manualLayout>
          <c:xMode val="edge"/>
          <c:yMode val="edge"/>
          <c:x val="0.15888951699204612"/>
          <c:y val="1.9069036517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sng" strike="noStrike" kern="1200" spc="100" baseline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explosion val="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A9-403B-8458-A10E74AA101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6A9-403B-8458-A10E74AA101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6A9-403B-8458-A10E74AA101B}"/>
              </c:ext>
            </c:extLst>
          </c:dPt>
          <c:dLbls>
            <c:dLbl>
              <c:idx val="0"/>
              <c:layout>
                <c:manualLayout>
                  <c:x val="-0.194641353603491"/>
                  <c:y val="-2.7802488391763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6A9-403B-8458-A10E74AA101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7651772048469154E-2"/>
                  <c:y val="8.578677988570206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6A9-403B-8458-A10E74AA101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329483289551055E-2"/>
                  <c:y val="6.07656565202372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6A9-403B-8458-A10E74AA101B}"/>
                </c:ext>
                <c:ext xmlns:c15="http://schemas.microsoft.com/office/drawing/2012/chart" uri="{CE6537A1-D6FC-4f65-9D91-7224C49458BB}">
                  <c15:layout>
                    <c:manualLayout>
                      <c:w val="0.3421794921819114"/>
                      <c:h val="0.2882793664433079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38100">
                  <a:solidFill>
                    <a:schemeClr val="bg2">
                      <a:lumMod val="10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'SBCCD Summary'!$M$8:$M$10</c:f>
              <c:strCache>
                <c:ptCount val="3"/>
                <c:pt idx="0">
                  <c:v>Base Component</c:v>
                </c:pt>
                <c:pt idx="1">
                  <c:v>Supplemental Component</c:v>
                </c:pt>
                <c:pt idx="2">
                  <c:v>Student Success Incentive Component</c:v>
                </c:pt>
              </c:strCache>
            </c:strRef>
          </c:cat>
          <c:val>
            <c:numRef>
              <c:f>'SBCCD Summary'!$N$8:$N$10</c:f>
              <c:numCache>
                <c:formatCode>0%</c:formatCode>
                <c:ptCount val="3"/>
                <c:pt idx="0">
                  <c:v>0.7</c:v>
                </c:pt>
                <c:pt idx="1">
                  <c:v>0.2</c:v>
                </c:pt>
                <c:pt idx="2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6A9-403B-8458-A10E74AA101B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3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image" Target="../media/image30.jpg"/><Relationship Id="rId4" Type="http://schemas.openxmlformats.org/officeDocument/2006/relationships/image" Target="../media/image3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image" Target="../media/image34.gif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image" Target="../media/image34.gif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E8C589-F54A-41CF-9AE4-BD310F3ECB4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845B47-AC66-4755-88A8-C299D497ADFE}" type="pres">
      <dgm:prSet presAssocID="{A0E8C589-F54A-41CF-9AE4-BD310F3ECB4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CD2E165-963D-46E9-BA92-456E05019196}" type="presOf" srcId="{A0E8C589-F54A-41CF-9AE4-BD310F3ECB4D}" destId="{64845B47-AC66-4755-88A8-C299D497ADFE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7F9CAB-BE89-4147-8721-29D2110A451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3F5D3E-6E7F-4306-B514-A7E691098472}">
      <dgm:prSet phldrT="[Text]" custT="1"/>
      <dgm:spPr/>
      <dgm:t>
        <a:bodyPr/>
        <a:lstStyle/>
        <a:p>
          <a:r>
            <a:rPr lang="en-US" sz="2800" dirty="0" smtClean="0"/>
            <a:t>AVID for Higher Education</a:t>
          </a:r>
        </a:p>
      </dgm:t>
    </dgm:pt>
    <dgm:pt modelId="{E298ADDF-5EEA-457D-9B56-A7AFEAC25B90}" type="parTrans" cxnId="{6F5BF3D0-D59B-44A5-9F9A-C639CB6179CF}">
      <dgm:prSet/>
      <dgm:spPr/>
      <dgm:t>
        <a:bodyPr/>
        <a:lstStyle/>
        <a:p>
          <a:endParaRPr lang="en-US"/>
        </a:p>
      </dgm:t>
    </dgm:pt>
    <dgm:pt modelId="{0BE23E03-4C27-4A3E-9CB0-2101EBE99B2A}" type="sibTrans" cxnId="{6F5BF3D0-D59B-44A5-9F9A-C639CB6179CF}">
      <dgm:prSet/>
      <dgm:spPr/>
      <dgm:t>
        <a:bodyPr/>
        <a:lstStyle/>
        <a:p>
          <a:endParaRPr lang="en-US"/>
        </a:p>
      </dgm:t>
    </dgm:pt>
    <dgm:pt modelId="{78C7FC47-E0D7-480B-951A-3649339557B4}">
      <dgm:prSet phldrT="[Text]" custT="1"/>
      <dgm:spPr/>
      <dgm:t>
        <a:bodyPr/>
        <a:lstStyle/>
        <a:p>
          <a:r>
            <a:rPr lang="en-US" sz="2800" dirty="0" smtClean="0"/>
            <a:t>Degree Planner, Spring 2019</a:t>
          </a:r>
          <a:endParaRPr lang="en-US" sz="2800" dirty="0"/>
        </a:p>
      </dgm:t>
    </dgm:pt>
    <dgm:pt modelId="{F225CB81-D702-4168-89F7-E12A495DEA63}" type="parTrans" cxnId="{3A03B47A-7465-488D-86CD-96616445BC8C}">
      <dgm:prSet/>
      <dgm:spPr/>
      <dgm:t>
        <a:bodyPr/>
        <a:lstStyle/>
        <a:p>
          <a:endParaRPr lang="en-US"/>
        </a:p>
      </dgm:t>
    </dgm:pt>
    <dgm:pt modelId="{C6FD9838-C3B5-4D02-8313-BE542FB4AB2C}" type="sibTrans" cxnId="{3A03B47A-7465-488D-86CD-96616445BC8C}">
      <dgm:prSet/>
      <dgm:spPr/>
      <dgm:t>
        <a:bodyPr/>
        <a:lstStyle/>
        <a:p>
          <a:endParaRPr lang="en-US"/>
        </a:p>
      </dgm:t>
    </dgm:pt>
    <dgm:pt modelId="{CAC65115-46D8-42FD-8325-9941C17AAB9F}">
      <dgm:prSet phldrT="[Text]" custT="1"/>
      <dgm:spPr/>
      <dgm:t>
        <a:bodyPr/>
        <a:lstStyle/>
        <a:p>
          <a:r>
            <a:rPr lang="en-US" sz="2800" dirty="0" smtClean="0"/>
            <a:t>Guided Pathways</a:t>
          </a:r>
          <a:endParaRPr lang="en-US" sz="2800" dirty="0"/>
        </a:p>
      </dgm:t>
    </dgm:pt>
    <dgm:pt modelId="{89F5C56F-F7D2-4F36-8269-3D7C21284664}" type="parTrans" cxnId="{F33D0992-010A-42A6-98F7-444A58A40DE2}">
      <dgm:prSet/>
      <dgm:spPr/>
      <dgm:t>
        <a:bodyPr/>
        <a:lstStyle/>
        <a:p>
          <a:endParaRPr lang="en-US"/>
        </a:p>
      </dgm:t>
    </dgm:pt>
    <dgm:pt modelId="{96E4CA2B-2CB9-430C-B059-3DB10F0779B4}" type="sibTrans" cxnId="{F33D0992-010A-42A6-98F7-444A58A40DE2}">
      <dgm:prSet/>
      <dgm:spPr/>
      <dgm:t>
        <a:bodyPr/>
        <a:lstStyle/>
        <a:p>
          <a:endParaRPr lang="en-US"/>
        </a:p>
      </dgm:t>
    </dgm:pt>
    <dgm:pt modelId="{5C9A05CC-FD5B-4CD9-8C1E-9E2A31439E30}">
      <dgm:prSet custT="1"/>
      <dgm:spPr/>
      <dgm:t>
        <a:bodyPr/>
        <a:lstStyle/>
        <a:p>
          <a:r>
            <a:rPr lang="en-US" sz="2800" dirty="0" smtClean="0"/>
            <a:t>Mental Health Grant</a:t>
          </a:r>
          <a:endParaRPr lang="en-US" sz="2800" dirty="0"/>
        </a:p>
      </dgm:t>
    </dgm:pt>
    <dgm:pt modelId="{2CC4E37B-CA9E-43BC-99BB-4326718CCB96}" type="parTrans" cxnId="{99745D34-2691-4F69-84B2-838D1DED7202}">
      <dgm:prSet/>
      <dgm:spPr/>
      <dgm:t>
        <a:bodyPr/>
        <a:lstStyle/>
        <a:p>
          <a:endParaRPr lang="en-US"/>
        </a:p>
      </dgm:t>
    </dgm:pt>
    <dgm:pt modelId="{79FE9F49-F3FD-40B0-9AA8-482BDC7066FE}" type="sibTrans" cxnId="{99745D34-2691-4F69-84B2-838D1DED7202}">
      <dgm:prSet/>
      <dgm:spPr/>
      <dgm:t>
        <a:bodyPr/>
        <a:lstStyle/>
        <a:p>
          <a:endParaRPr lang="en-US"/>
        </a:p>
      </dgm:t>
    </dgm:pt>
    <dgm:pt modelId="{F4FA5D8E-D59F-44A9-9A59-F7834B3BFC43}" type="pres">
      <dgm:prSet presAssocID="{157F9CAB-BE89-4147-8721-29D2110A451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6B28BD-1397-49CF-80B2-F9AD089D0475}" type="pres">
      <dgm:prSet presAssocID="{583F5D3E-6E7F-4306-B514-A7E691098472}" presName="comp" presStyleCnt="0"/>
      <dgm:spPr/>
    </dgm:pt>
    <dgm:pt modelId="{A710CC15-DB03-4901-B22F-1FB428FE5887}" type="pres">
      <dgm:prSet presAssocID="{583F5D3E-6E7F-4306-B514-A7E691098472}" presName="box" presStyleLbl="node1" presStyleIdx="0" presStyleCnt="4"/>
      <dgm:spPr/>
      <dgm:t>
        <a:bodyPr/>
        <a:lstStyle/>
        <a:p>
          <a:endParaRPr lang="en-US"/>
        </a:p>
      </dgm:t>
    </dgm:pt>
    <dgm:pt modelId="{508CC504-2ED9-4C91-8C88-469965778464}" type="pres">
      <dgm:prSet presAssocID="{583F5D3E-6E7F-4306-B514-A7E691098472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4DDA3B3D-6797-4BA4-92B7-F5E6CDABDF0D}" type="pres">
      <dgm:prSet presAssocID="{583F5D3E-6E7F-4306-B514-A7E69109847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8C432D-1101-4AE4-B967-367C438B7155}" type="pres">
      <dgm:prSet presAssocID="{0BE23E03-4C27-4A3E-9CB0-2101EBE99B2A}" presName="spacer" presStyleCnt="0"/>
      <dgm:spPr/>
    </dgm:pt>
    <dgm:pt modelId="{FC98C01A-6BBD-4EBF-A7C7-A1B14338DC8F}" type="pres">
      <dgm:prSet presAssocID="{78C7FC47-E0D7-480B-951A-3649339557B4}" presName="comp" presStyleCnt="0"/>
      <dgm:spPr/>
    </dgm:pt>
    <dgm:pt modelId="{551CCAE2-ECA7-49D8-AA48-DFDA56AFD35D}" type="pres">
      <dgm:prSet presAssocID="{78C7FC47-E0D7-480B-951A-3649339557B4}" presName="box" presStyleLbl="node1" presStyleIdx="1" presStyleCnt="4"/>
      <dgm:spPr/>
      <dgm:t>
        <a:bodyPr/>
        <a:lstStyle/>
        <a:p>
          <a:endParaRPr lang="en-US"/>
        </a:p>
      </dgm:t>
    </dgm:pt>
    <dgm:pt modelId="{B7F8FF87-0010-4242-8617-6794B5EE3F12}" type="pres">
      <dgm:prSet presAssocID="{78C7FC47-E0D7-480B-951A-3649339557B4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F73A83D7-0327-4F85-8DDC-33F20801AF1D}" type="pres">
      <dgm:prSet presAssocID="{78C7FC47-E0D7-480B-951A-3649339557B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832D7-4819-4407-AD3E-BC9FE4578687}" type="pres">
      <dgm:prSet presAssocID="{C6FD9838-C3B5-4D02-8313-BE542FB4AB2C}" presName="spacer" presStyleCnt="0"/>
      <dgm:spPr/>
    </dgm:pt>
    <dgm:pt modelId="{D3AC2A55-F9CA-47B3-974E-B7E8C023AFFF}" type="pres">
      <dgm:prSet presAssocID="{CAC65115-46D8-42FD-8325-9941C17AAB9F}" presName="comp" presStyleCnt="0"/>
      <dgm:spPr/>
    </dgm:pt>
    <dgm:pt modelId="{291F18BF-76A1-435C-B0F8-D6136776E264}" type="pres">
      <dgm:prSet presAssocID="{CAC65115-46D8-42FD-8325-9941C17AAB9F}" presName="box" presStyleLbl="node1" presStyleIdx="2" presStyleCnt="4"/>
      <dgm:spPr/>
      <dgm:t>
        <a:bodyPr/>
        <a:lstStyle/>
        <a:p>
          <a:endParaRPr lang="en-US"/>
        </a:p>
      </dgm:t>
    </dgm:pt>
    <dgm:pt modelId="{7B6E332C-D978-44E8-8AEC-1BC7609EAD00}" type="pres">
      <dgm:prSet presAssocID="{CAC65115-46D8-42FD-8325-9941C17AAB9F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B0AEB0B3-6EE4-4C29-BDDE-210B36FFF8F3}" type="pres">
      <dgm:prSet presAssocID="{CAC65115-46D8-42FD-8325-9941C17AAB9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31673-5853-44DD-BF66-4B82B9A45E56}" type="pres">
      <dgm:prSet presAssocID="{96E4CA2B-2CB9-430C-B059-3DB10F0779B4}" presName="spacer" presStyleCnt="0"/>
      <dgm:spPr/>
    </dgm:pt>
    <dgm:pt modelId="{2096CF4D-BC04-4EFF-A1F9-37365D85BC82}" type="pres">
      <dgm:prSet presAssocID="{5C9A05CC-FD5B-4CD9-8C1E-9E2A31439E30}" presName="comp" presStyleCnt="0"/>
      <dgm:spPr/>
    </dgm:pt>
    <dgm:pt modelId="{1835A85B-71AF-443C-BD56-3A417C8800BB}" type="pres">
      <dgm:prSet presAssocID="{5C9A05CC-FD5B-4CD9-8C1E-9E2A31439E30}" presName="box" presStyleLbl="node1" presStyleIdx="3" presStyleCnt="4"/>
      <dgm:spPr/>
      <dgm:t>
        <a:bodyPr/>
        <a:lstStyle/>
        <a:p>
          <a:endParaRPr lang="en-US"/>
        </a:p>
      </dgm:t>
    </dgm:pt>
    <dgm:pt modelId="{DAB9FA50-EED3-4D77-B465-D1D8E8F46389}" type="pres">
      <dgm:prSet presAssocID="{5C9A05CC-FD5B-4CD9-8C1E-9E2A31439E30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DE99B66B-ED6D-497A-ACC0-3302842CB277}" type="pres">
      <dgm:prSet presAssocID="{5C9A05CC-FD5B-4CD9-8C1E-9E2A31439E30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03BE1D-CACA-4EF9-8C87-A8821F54430D}" type="presOf" srcId="{157F9CAB-BE89-4147-8721-29D2110A451A}" destId="{F4FA5D8E-D59F-44A9-9A59-F7834B3BFC43}" srcOrd="0" destOrd="0" presId="urn:microsoft.com/office/officeart/2005/8/layout/vList4"/>
    <dgm:cxn modelId="{083A39A6-9FD6-4B7F-8F96-65127F02F8A4}" type="presOf" srcId="{78C7FC47-E0D7-480B-951A-3649339557B4}" destId="{551CCAE2-ECA7-49D8-AA48-DFDA56AFD35D}" srcOrd="0" destOrd="0" presId="urn:microsoft.com/office/officeart/2005/8/layout/vList4"/>
    <dgm:cxn modelId="{99745D34-2691-4F69-84B2-838D1DED7202}" srcId="{157F9CAB-BE89-4147-8721-29D2110A451A}" destId="{5C9A05CC-FD5B-4CD9-8C1E-9E2A31439E30}" srcOrd="3" destOrd="0" parTransId="{2CC4E37B-CA9E-43BC-99BB-4326718CCB96}" sibTransId="{79FE9F49-F3FD-40B0-9AA8-482BDC7066FE}"/>
    <dgm:cxn modelId="{9A8DC1F7-2106-4C0B-B68F-14467E929556}" type="presOf" srcId="{583F5D3E-6E7F-4306-B514-A7E691098472}" destId="{A710CC15-DB03-4901-B22F-1FB428FE5887}" srcOrd="0" destOrd="0" presId="urn:microsoft.com/office/officeart/2005/8/layout/vList4"/>
    <dgm:cxn modelId="{AE5A6806-25E9-498C-806C-3E390E43E6AB}" type="presOf" srcId="{CAC65115-46D8-42FD-8325-9941C17AAB9F}" destId="{291F18BF-76A1-435C-B0F8-D6136776E264}" srcOrd="0" destOrd="0" presId="urn:microsoft.com/office/officeart/2005/8/layout/vList4"/>
    <dgm:cxn modelId="{6F5BF3D0-D59B-44A5-9F9A-C639CB6179CF}" srcId="{157F9CAB-BE89-4147-8721-29D2110A451A}" destId="{583F5D3E-6E7F-4306-B514-A7E691098472}" srcOrd="0" destOrd="0" parTransId="{E298ADDF-5EEA-457D-9B56-A7AFEAC25B90}" sibTransId="{0BE23E03-4C27-4A3E-9CB0-2101EBE99B2A}"/>
    <dgm:cxn modelId="{F33D0992-010A-42A6-98F7-444A58A40DE2}" srcId="{157F9CAB-BE89-4147-8721-29D2110A451A}" destId="{CAC65115-46D8-42FD-8325-9941C17AAB9F}" srcOrd="2" destOrd="0" parTransId="{89F5C56F-F7D2-4F36-8269-3D7C21284664}" sibTransId="{96E4CA2B-2CB9-430C-B059-3DB10F0779B4}"/>
    <dgm:cxn modelId="{863673A5-E0D5-4246-9F39-D4F3AB765035}" type="presOf" srcId="{CAC65115-46D8-42FD-8325-9941C17AAB9F}" destId="{B0AEB0B3-6EE4-4C29-BDDE-210B36FFF8F3}" srcOrd="1" destOrd="0" presId="urn:microsoft.com/office/officeart/2005/8/layout/vList4"/>
    <dgm:cxn modelId="{5405FD1A-D23D-4D8C-87FE-526AAF1C369F}" type="presOf" srcId="{583F5D3E-6E7F-4306-B514-A7E691098472}" destId="{4DDA3B3D-6797-4BA4-92B7-F5E6CDABDF0D}" srcOrd="1" destOrd="0" presId="urn:microsoft.com/office/officeart/2005/8/layout/vList4"/>
    <dgm:cxn modelId="{4013BB44-7576-4A53-8BA5-36F3CAD3CBB6}" type="presOf" srcId="{78C7FC47-E0D7-480B-951A-3649339557B4}" destId="{F73A83D7-0327-4F85-8DDC-33F20801AF1D}" srcOrd="1" destOrd="0" presId="urn:microsoft.com/office/officeart/2005/8/layout/vList4"/>
    <dgm:cxn modelId="{333A957F-4732-4E8D-BC88-74AF5094A791}" type="presOf" srcId="{5C9A05CC-FD5B-4CD9-8C1E-9E2A31439E30}" destId="{DE99B66B-ED6D-497A-ACC0-3302842CB277}" srcOrd="1" destOrd="0" presId="urn:microsoft.com/office/officeart/2005/8/layout/vList4"/>
    <dgm:cxn modelId="{3A03B47A-7465-488D-86CD-96616445BC8C}" srcId="{157F9CAB-BE89-4147-8721-29D2110A451A}" destId="{78C7FC47-E0D7-480B-951A-3649339557B4}" srcOrd="1" destOrd="0" parTransId="{F225CB81-D702-4168-89F7-E12A495DEA63}" sibTransId="{C6FD9838-C3B5-4D02-8313-BE542FB4AB2C}"/>
    <dgm:cxn modelId="{75527E80-8E7C-4E3D-B968-9D16A3B6344A}" type="presOf" srcId="{5C9A05CC-FD5B-4CD9-8C1E-9E2A31439E30}" destId="{1835A85B-71AF-443C-BD56-3A417C8800BB}" srcOrd="0" destOrd="0" presId="urn:microsoft.com/office/officeart/2005/8/layout/vList4"/>
    <dgm:cxn modelId="{85719EF1-0672-4362-AAAB-13786BFFE7DC}" type="presParOf" srcId="{F4FA5D8E-D59F-44A9-9A59-F7834B3BFC43}" destId="{066B28BD-1397-49CF-80B2-F9AD089D0475}" srcOrd="0" destOrd="0" presId="urn:microsoft.com/office/officeart/2005/8/layout/vList4"/>
    <dgm:cxn modelId="{DCC7C7C0-EEC6-4CE1-9E58-D1EA1A34D2CC}" type="presParOf" srcId="{066B28BD-1397-49CF-80B2-F9AD089D0475}" destId="{A710CC15-DB03-4901-B22F-1FB428FE5887}" srcOrd="0" destOrd="0" presId="urn:microsoft.com/office/officeart/2005/8/layout/vList4"/>
    <dgm:cxn modelId="{78A97F4B-3DE4-4522-B833-DF7D9F64988B}" type="presParOf" srcId="{066B28BD-1397-49CF-80B2-F9AD089D0475}" destId="{508CC504-2ED9-4C91-8C88-469965778464}" srcOrd="1" destOrd="0" presId="urn:microsoft.com/office/officeart/2005/8/layout/vList4"/>
    <dgm:cxn modelId="{586881BB-E856-4BC1-A3F3-26F4D04DD44F}" type="presParOf" srcId="{066B28BD-1397-49CF-80B2-F9AD089D0475}" destId="{4DDA3B3D-6797-4BA4-92B7-F5E6CDABDF0D}" srcOrd="2" destOrd="0" presId="urn:microsoft.com/office/officeart/2005/8/layout/vList4"/>
    <dgm:cxn modelId="{33A685BE-6667-4F2F-8448-32B3ECB6287A}" type="presParOf" srcId="{F4FA5D8E-D59F-44A9-9A59-F7834B3BFC43}" destId="{A98C432D-1101-4AE4-B967-367C438B7155}" srcOrd="1" destOrd="0" presId="urn:microsoft.com/office/officeart/2005/8/layout/vList4"/>
    <dgm:cxn modelId="{7CE5B6A7-14AF-4F0C-B0C9-7B8D2B18081B}" type="presParOf" srcId="{F4FA5D8E-D59F-44A9-9A59-F7834B3BFC43}" destId="{FC98C01A-6BBD-4EBF-A7C7-A1B14338DC8F}" srcOrd="2" destOrd="0" presId="urn:microsoft.com/office/officeart/2005/8/layout/vList4"/>
    <dgm:cxn modelId="{8F69E67A-0EEA-47FA-AFA9-370B1E315C61}" type="presParOf" srcId="{FC98C01A-6BBD-4EBF-A7C7-A1B14338DC8F}" destId="{551CCAE2-ECA7-49D8-AA48-DFDA56AFD35D}" srcOrd="0" destOrd="0" presId="urn:microsoft.com/office/officeart/2005/8/layout/vList4"/>
    <dgm:cxn modelId="{1964054C-442C-4E52-A94D-2501990327EE}" type="presParOf" srcId="{FC98C01A-6BBD-4EBF-A7C7-A1B14338DC8F}" destId="{B7F8FF87-0010-4242-8617-6794B5EE3F12}" srcOrd="1" destOrd="0" presId="urn:microsoft.com/office/officeart/2005/8/layout/vList4"/>
    <dgm:cxn modelId="{8D0D3557-0506-48C9-9E1B-568F3577BF01}" type="presParOf" srcId="{FC98C01A-6BBD-4EBF-A7C7-A1B14338DC8F}" destId="{F73A83D7-0327-4F85-8DDC-33F20801AF1D}" srcOrd="2" destOrd="0" presId="urn:microsoft.com/office/officeart/2005/8/layout/vList4"/>
    <dgm:cxn modelId="{51418D65-3905-4C96-B7DF-9D8FB871C833}" type="presParOf" srcId="{F4FA5D8E-D59F-44A9-9A59-F7834B3BFC43}" destId="{AC4832D7-4819-4407-AD3E-BC9FE4578687}" srcOrd="3" destOrd="0" presId="urn:microsoft.com/office/officeart/2005/8/layout/vList4"/>
    <dgm:cxn modelId="{1CD4B09F-2D96-409D-8B7C-C2F38B5342E7}" type="presParOf" srcId="{F4FA5D8E-D59F-44A9-9A59-F7834B3BFC43}" destId="{D3AC2A55-F9CA-47B3-974E-B7E8C023AFFF}" srcOrd="4" destOrd="0" presId="urn:microsoft.com/office/officeart/2005/8/layout/vList4"/>
    <dgm:cxn modelId="{FEAB3313-FCEC-45BA-8BA1-AEC89E59B9A5}" type="presParOf" srcId="{D3AC2A55-F9CA-47B3-974E-B7E8C023AFFF}" destId="{291F18BF-76A1-435C-B0F8-D6136776E264}" srcOrd="0" destOrd="0" presId="urn:microsoft.com/office/officeart/2005/8/layout/vList4"/>
    <dgm:cxn modelId="{8E3D05BB-886A-4470-8CC6-3A670AE28DDB}" type="presParOf" srcId="{D3AC2A55-F9CA-47B3-974E-B7E8C023AFFF}" destId="{7B6E332C-D978-44E8-8AEC-1BC7609EAD00}" srcOrd="1" destOrd="0" presId="urn:microsoft.com/office/officeart/2005/8/layout/vList4"/>
    <dgm:cxn modelId="{C79C44D2-DE37-4163-8A88-302B093E32C1}" type="presParOf" srcId="{D3AC2A55-F9CA-47B3-974E-B7E8C023AFFF}" destId="{B0AEB0B3-6EE4-4C29-BDDE-210B36FFF8F3}" srcOrd="2" destOrd="0" presId="urn:microsoft.com/office/officeart/2005/8/layout/vList4"/>
    <dgm:cxn modelId="{D771B57E-1C0B-4550-A33A-448C88EF5DDC}" type="presParOf" srcId="{F4FA5D8E-D59F-44A9-9A59-F7834B3BFC43}" destId="{8CE31673-5853-44DD-BF66-4B82B9A45E56}" srcOrd="5" destOrd="0" presId="urn:microsoft.com/office/officeart/2005/8/layout/vList4"/>
    <dgm:cxn modelId="{F2C38CB4-AEFD-49D3-8938-4B0249A3858F}" type="presParOf" srcId="{F4FA5D8E-D59F-44A9-9A59-F7834B3BFC43}" destId="{2096CF4D-BC04-4EFF-A1F9-37365D85BC82}" srcOrd="6" destOrd="0" presId="urn:microsoft.com/office/officeart/2005/8/layout/vList4"/>
    <dgm:cxn modelId="{4EB325B1-F39D-4B20-B6A0-C1047B66E6FB}" type="presParOf" srcId="{2096CF4D-BC04-4EFF-A1F9-37365D85BC82}" destId="{1835A85B-71AF-443C-BD56-3A417C8800BB}" srcOrd="0" destOrd="0" presId="urn:microsoft.com/office/officeart/2005/8/layout/vList4"/>
    <dgm:cxn modelId="{4D29FBC2-A478-4994-85B2-DDD161EBCFF5}" type="presParOf" srcId="{2096CF4D-BC04-4EFF-A1F9-37365D85BC82}" destId="{DAB9FA50-EED3-4D77-B465-D1D8E8F46389}" srcOrd="1" destOrd="0" presId="urn:microsoft.com/office/officeart/2005/8/layout/vList4"/>
    <dgm:cxn modelId="{16B3150C-3212-4B00-89CA-007C5734494E}" type="presParOf" srcId="{2096CF4D-BC04-4EFF-A1F9-37365D85BC82}" destId="{DE99B66B-ED6D-497A-ACC0-3302842CB27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2FE4FA-8C79-4561-8188-1ED220E518B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956AAD-CFFF-4E40-8A63-F6463A09D57A}">
      <dgm:prSet phldrT="[Text]" custT="1"/>
      <dgm:spPr/>
      <dgm:t>
        <a:bodyPr/>
        <a:lstStyle/>
        <a:p>
          <a:r>
            <a:rPr lang="en-US" sz="2800" dirty="0" smtClean="0"/>
            <a:t>Student Equity Plan, 2019-2022</a:t>
          </a:r>
          <a:endParaRPr lang="en-US" sz="2800" dirty="0"/>
        </a:p>
      </dgm:t>
    </dgm:pt>
    <dgm:pt modelId="{F6B2B152-A8D1-455C-B6A5-FD43BA632AFC}" type="parTrans" cxnId="{764B3323-A205-46A6-9A9A-D440360FE65A}">
      <dgm:prSet/>
      <dgm:spPr/>
      <dgm:t>
        <a:bodyPr/>
        <a:lstStyle/>
        <a:p>
          <a:endParaRPr lang="en-US"/>
        </a:p>
      </dgm:t>
    </dgm:pt>
    <dgm:pt modelId="{909CCEED-6A50-4238-B15D-718F4260C5AD}" type="sibTrans" cxnId="{764B3323-A205-46A6-9A9A-D440360FE65A}">
      <dgm:prSet/>
      <dgm:spPr/>
      <dgm:t>
        <a:bodyPr/>
        <a:lstStyle/>
        <a:p>
          <a:endParaRPr lang="en-US"/>
        </a:p>
      </dgm:t>
    </dgm:pt>
    <dgm:pt modelId="{A28C0207-4541-476C-A7FB-EF379EAB020F}">
      <dgm:prSet phldrT="[Text]" custT="1"/>
      <dgm:spPr/>
      <dgm:t>
        <a:bodyPr/>
        <a:lstStyle/>
        <a:p>
          <a:r>
            <a:rPr lang="en-US" sz="2800" dirty="0" smtClean="0"/>
            <a:t>Veterans Resource Center Grant, $100,000</a:t>
          </a:r>
          <a:endParaRPr lang="en-US" sz="2800" dirty="0"/>
        </a:p>
      </dgm:t>
    </dgm:pt>
    <dgm:pt modelId="{01ED4371-D633-42BB-A9E0-AA51E9FA2DFD}" type="parTrans" cxnId="{7AA265C9-2C17-4446-BF76-AAD2E31F4527}">
      <dgm:prSet/>
      <dgm:spPr/>
      <dgm:t>
        <a:bodyPr/>
        <a:lstStyle/>
        <a:p>
          <a:endParaRPr lang="en-US"/>
        </a:p>
      </dgm:t>
    </dgm:pt>
    <dgm:pt modelId="{CD93ADA3-C5AC-4738-A277-7BA9A65CB020}" type="sibTrans" cxnId="{7AA265C9-2C17-4446-BF76-AAD2E31F4527}">
      <dgm:prSet/>
      <dgm:spPr/>
      <dgm:t>
        <a:bodyPr/>
        <a:lstStyle/>
        <a:p>
          <a:endParaRPr lang="en-US"/>
        </a:p>
      </dgm:t>
    </dgm:pt>
    <dgm:pt modelId="{A2FFAD16-D7AD-45E6-AE62-0304E50E5F4B}">
      <dgm:prSet phldrT="[Text]" custT="1"/>
      <dgm:spPr/>
      <dgm:t>
        <a:bodyPr/>
        <a:lstStyle/>
        <a:p>
          <a:r>
            <a:rPr lang="en-US" sz="2800" dirty="0" smtClean="0"/>
            <a:t>Undocumented Students</a:t>
          </a:r>
          <a:endParaRPr lang="en-US" sz="2800" dirty="0"/>
        </a:p>
      </dgm:t>
    </dgm:pt>
    <dgm:pt modelId="{DA18020A-D400-47EA-B2B2-6D41E3E69D16}" type="parTrans" cxnId="{F55F81BB-ECBF-43F9-ADF4-01CAAAF9FB8C}">
      <dgm:prSet/>
      <dgm:spPr/>
      <dgm:t>
        <a:bodyPr/>
        <a:lstStyle/>
        <a:p>
          <a:endParaRPr lang="en-US"/>
        </a:p>
      </dgm:t>
    </dgm:pt>
    <dgm:pt modelId="{DC1FF23B-3049-4F84-BB97-D54F89B3FD2E}" type="sibTrans" cxnId="{F55F81BB-ECBF-43F9-ADF4-01CAAAF9FB8C}">
      <dgm:prSet/>
      <dgm:spPr/>
      <dgm:t>
        <a:bodyPr/>
        <a:lstStyle/>
        <a:p>
          <a:endParaRPr lang="en-US"/>
        </a:p>
      </dgm:t>
    </dgm:pt>
    <dgm:pt modelId="{41645FEF-9F85-497B-8904-F98F74E8DD3D}">
      <dgm:prSet custT="1"/>
      <dgm:spPr/>
      <dgm:t>
        <a:bodyPr/>
        <a:lstStyle/>
        <a:p>
          <a:r>
            <a:rPr lang="en-US" sz="2800" dirty="0" smtClean="0"/>
            <a:t>Truth Initiative</a:t>
          </a:r>
          <a:endParaRPr lang="en-US" sz="2800" dirty="0"/>
        </a:p>
      </dgm:t>
    </dgm:pt>
    <dgm:pt modelId="{681F44C8-2DC1-49B8-B198-C85A94E47063}" type="parTrans" cxnId="{24BD007E-C112-4001-BAE3-E3EC5234FE27}">
      <dgm:prSet/>
      <dgm:spPr/>
      <dgm:t>
        <a:bodyPr/>
        <a:lstStyle/>
        <a:p>
          <a:endParaRPr lang="en-US"/>
        </a:p>
      </dgm:t>
    </dgm:pt>
    <dgm:pt modelId="{87819F5D-B1DC-4EFD-B703-5551982C42F6}" type="sibTrans" cxnId="{24BD007E-C112-4001-BAE3-E3EC5234FE27}">
      <dgm:prSet/>
      <dgm:spPr/>
      <dgm:t>
        <a:bodyPr/>
        <a:lstStyle/>
        <a:p>
          <a:endParaRPr lang="en-US"/>
        </a:p>
      </dgm:t>
    </dgm:pt>
    <dgm:pt modelId="{CE00A0AF-D1D0-40B1-A5E9-E987A17FB38C}" type="pres">
      <dgm:prSet presAssocID="{BA2FE4FA-8C79-4561-8188-1ED220E518B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5C9994-D026-4395-8E8C-5CB313EDC800}" type="pres">
      <dgm:prSet presAssocID="{8C956AAD-CFFF-4E40-8A63-F6463A09D57A}" presName="comp" presStyleCnt="0"/>
      <dgm:spPr/>
    </dgm:pt>
    <dgm:pt modelId="{795946BA-DB41-4C71-B174-25B5001CDD25}" type="pres">
      <dgm:prSet presAssocID="{8C956AAD-CFFF-4E40-8A63-F6463A09D57A}" presName="box" presStyleLbl="node1" presStyleIdx="0" presStyleCnt="4"/>
      <dgm:spPr/>
      <dgm:t>
        <a:bodyPr/>
        <a:lstStyle/>
        <a:p>
          <a:endParaRPr lang="en-US"/>
        </a:p>
      </dgm:t>
    </dgm:pt>
    <dgm:pt modelId="{DC56CB77-6617-4A36-A6BC-0E62310072DF}" type="pres">
      <dgm:prSet presAssocID="{8C956AAD-CFFF-4E40-8A63-F6463A09D57A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987E73DC-A49F-4FB1-B98D-9293DF0B3935}" type="pres">
      <dgm:prSet presAssocID="{8C956AAD-CFFF-4E40-8A63-F6463A09D57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00ADB-B15C-4012-8F3D-D421D6F81D52}" type="pres">
      <dgm:prSet presAssocID="{909CCEED-6A50-4238-B15D-718F4260C5AD}" presName="spacer" presStyleCnt="0"/>
      <dgm:spPr/>
    </dgm:pt>
    <dgm:pt modelId="{36C02A76-1531-4E43-8654-8FDA01E4992F}" type="pres">
      <dgm:prSet presAssocID="{A28C0207-4541-476C-A7FB-EF379EAB020F}" presName="comp" presStyleCnt="0"/>
      <dgm:spPr/>
    </dgm:pt>
    <dgm:pt modelId="{1A2D80F4-7353-48AE-8C66-41EBA6EB7257}" type="pres">
      <dgm:prSet presAssocID="{A28C0207-4541-476C-A7FB-EF379EAB020F}" presName="box" presStyleLbl="node1" presStyleIdx="1" presStyleCnt="4"/>
      <dgm:spPr/>
      <dgm:t>
        <a:bodyPr/>
        <a:lstStyle/>
        <a:p>
          <a:endParaRPr lang="en-US"/>
        </a:p>
      </dgm:t>
    </dgm:pt>
    <dgm:pt modelId="{D378B26E-48FB-4C38-AF2C-A84502F2820E}" type="pres">
      <dgm:prSet presAssocID="{A28C0207-4541-476C-A7FB-EF379EAB020F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DEE3D108-90D1-4006-A976-A5E067E146E1}" type="pres">
      <dgm:prSet presAssocID="{A28C0207-4541-476C-A7FB-EF379EAB020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7C599-B2BA-4787-B327-AE18E1BE4112}" type="pres">
      <dgm:prSet presAssocID="{CD93ADA3-C5AC-4738-A277-7BA9A65CB020}" presName="spacer" presStyleCnt="0"/>
      <dgm:spPr/>
    </dgm:pt>
    <dgm:pt modelId="{5D7FC1A5-9EB5-4A8F-B77B-739B46234E68}" type="pres">
      <dgm:prSet presAssocID="{A2FFAD16-D7AD-45E6-AE62-0304E50E5F4B}" presName="comp" presStyleCnt="0"/>
      <dgm:spPr/>
    </dgm:pt>
    <dgm:pt modelId="{A9F0CBA8-C986-47DF-9D34-75364BD8BD42}" type="pres">
      <dgm:prSet presAssocID="{A2FFAD16-D7AD-45E6-AE62-0304E50E5F4B}" presName="box" presStyleLbl="node1" presStyleIdx="2" presStyleCnt="4"/>
      <dgm:spPr/>
      <dgm:t>
        <a:bodyPr/>
        <a:lstStyle/>
        <a:p>
          <a:endParaRPr lang="en-US"/>
        </a:p>
      </dgm:t>
    </dgm:pt>
    <dgm:pt modelId="{3DE1EFD7-90EA-4746-9A87-AC6F74EB21BF}" type="pres">
      <dgm:prSet presAssocID="{A2FFAD16-D7AD-45E6-AE62-0304E50E5F4B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en-US"/>
        </a:p>
      </dgm:t>
    </dgm:pt>
    <dgm:pt modelId="{1D20E511-D916-4972-8522-7499E37A8AB1}" type="pres">
      <dgm:prSet presAssocID="{A2FFAD16-D7AD-45E6-AE62-0304E50E5F4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8446A-58B7-4219-B1B0-2001F0B2042E}" type="pres">
      <dgm:prSet presAssocID="{DC1FF23B-3049-4F84-BB97-D54F89B3FD2E}" presName="spacer" presStyleCnt="0"/>
      <dgm:spPr/>
    </dgm:pt>
    <dgm:pt modelId="{FD14AC19-97E1-41FC-9033-11093514C3B8}" type="pres">
      <dgm:prSet presAssocID="{41645FEF-9F85-497B-8904-F98F74E8DD3D}" presName="comp" presStyleCnt="0"/>
      <dgm:spPr/>
    </dgm:pt>
    <dgm:pt modelId="{0F77985C-F065-4ED5-B835-8A1109A451A6}" type="pres">
      <dgm:prSet presAssocID="{41645FEF-9F85-497B-8904-F98F74E8DD3D}" presName="box" presStyleLbl="node1" presStyleIdx="3" presStyleCnt="4"/>
      <dgm:spPr/>
      <dgm:t>
        <a:bodyPr/>
        <a:lstStyle/>
        <a:p>
          <a:endParaRPr lang="en-US"/>
        </a:p>
      </dgm:t>
    </dgm:pt>
    <dgm:pt modelId="{32748A01-D32D-4BDB-99EB-DBAC6F5C7D23}" type="pres">
      <dgm:prSet presAssocID="{41645FEF-9F85-497B-8904-F98F74E8DD3D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  <dgm:t>
        <a:bodyPr/>
        <a:lstStyle/>
        <a:p>
          <a:endParaRPr lang="en-US"/>
        </a:p>
      </dgm:t>
    </dgm:pt>
    <dgm:pt modelId="{19041E82-D101-445C-B12F-65B58D11BFA2}" type="pres">
      <dgm:prSet presAssocID="{41645FEF-9F85-497B-8904-F98F74E8DD3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99B607-0844-459C-8B14-1AAB2134358F}" type="presOf" srcId="{8C956AAD-CFFF-4E40-8A63-F6463A09D57A}" destId="{795946BA-DB41-4C71-B174-25B5001CDD25}" srcOrd="0" destOrd="0" presId="urn:microsoft.com/office/officeart/2005/8/layout/vList4"/>
    <dgm:cxn modelId="{96823D9F-CDD7-4C96-B0F1-DE35D2B7BD8B}" type="presOf" srcId="{A2FFAD16-D7AD-45E6-AE62-0304E50E5F4B}" destId="{1D20E511-D916-4972-8522-7499E37A8AB1}" srcOrd="1" destOrd="0" presId="urn:microsoft.com/office/officeart/2005/8/layout/vList4"/>
    <dgm:cxn modelId="{FA8186A9-62E3-4BD3-8ACF-CD8FF679B79A}" type="presOf" srcId="{A28C0207-4541-476C-A7FB-EF379EAB020F}" destId="{1A2D80F4-7353-48AE-8C66-41EBA6EB7257}" srcOrd="0" destOrd="0" presId="urn:microsoft.com/office/officeart/2005/8/layout/vList4"/>
    <dgm:cxn modelId="{7AA265C9-2C17-4446-BF76-AAD2E31F4527}" srcId="{BA2FE4FA-8C79-4561-8188-1ED220E518B4}" destId="{A28C0207-4541-476C-A7FB-EF379EAB020F}" srcOrd="1" destOrd="0" parTransId="{01ED4371-D633-42BB-A9E0-AA51E9FA2DFD}" sibTransId="{CD93ADA3-C5AC-4738-A277-7BA9A65CB020}"/>
    <dgm:cxn modelId="{F2565A1C-2C62-4E14-8057-1D7738393EFD}" type="presOf" srcId="{41645FEF-9F85-497B-8904-F98F74E8DD3D}" destId="{0F77985C-F065-4ED5-B835-8A1109A451A6}" srcOrd="0" destOrd="0" presId="urn:microsoft.com/office/officeart/2005/8/layout/vList4"/>
    <dgm:cxn modelId="{764B3323-A205-46A6-9A9A-D440360FE65A}" srcId="{BA2FE4FA-8C79-4561-8188-1ED220E518B4}" destId="{8C956AAD-CFFF-4E40-8A63-F6463A09D57A}" srcOrd="0" destOrd="0" parTransId="{F6B2B152-A8D1-455C-B6A5-FD43BA632AFC}" sibTransId="{909CCEED-6A50-4238-B15D-718F4260C5AD}"/>
    <dgm:cxn modelId="{59BE0E59-9BD7-4271-A657-9E5CF28DE1E6}" type="presOf" srcId="{A28C0207-4541-476C-A7FB-EF379EAB020F}" destId="{DEE3D108-90D1-4006-A976-A5E067E146E1}" srcOrd="1" destOrd="0" presId="urn:microsoft.com/office/officeart/2005/8/layout/vList4"/>
    <dgm:cxn modelId="{7C70EB5D-C3AF-4132-A505-04C5ABB79A98}" type="presOf" srcId="{41645FEF-9F85-497B-8904-F98F74E8DD3D}" destId="{19041E82-D101-445C-B12F-65B58D11BFA2}" srcOrd="1" destOrd="0" presId="urn:microsoft.com/office/officeart/2005/8/layout/vList4"/>
    <dgm:cxn modelId="{F55F81BB-ECBF-43F9-ADF4-01CAAAF9FB8C}" srcId="{BA2FE4FA-8C79-4561-8188-1ED220E518B4}" destId="{A2FFAD16-D7AD-45E6-AE62-0304E50E5F4B}" srcOrd="2" destOrd="0" parTransId="{DA18020A-D400-47EA-B2B2-6D41E3E69D16}" sibTransId="{DC1FF23B-3049-4F84-BB97-D54F89B3FD2E}"/>
    <dgm:cxn modelId="{24BD007E-C112-4001-BAE3-E3EC5234FE27}" srcId="{BA2FE4FA-8C79-4561-8188-1ED220E518B4}" destId="{41645FEF-9F85-497B-8904-F98F74E8DD3D}" srcOrd="3" destOrd="0" parTransId="{681F44C8-2DC1-49B8-B198-C85A94E47063}" sibTransId="{87819F5D-B1DC-4EFD-B703-5551982C42F6}"/>
    <dgm:cxn modelId="{8660BF77-6D33-4D5C-83A8-C1BA5465374F}" type="presOf" srcId="{8C956AAD-CFFF-4E40-8A63-F6463A09D57A}" destId="{987E73DC-A49F-4FB1-B98D-9293DF0B3935}" srcOrd="1" destOrd="0" presId="urn:microsoft.com/office/officeart/2005/8/layout/vList4"/>
    <dgm:cxn modelId="{D282305C-C54C-448B-9CDE-699FA64D1A82}" type="presOf" srcId="{A2FFAD16-D7AD-45E6-AE62-0304E50E5F4B}" destId="{A9F0CBA8-C986-47DF-9D34-75364BD8BD42}" srcOrd="0" destOrd="0" presId="urn:microsoft.com/office/officeart/2005/8/layout/vList4"/>
    <dgm:cxn modelId="{1F5F26C9-1D87-4DDD-962A-8CB983CBBC58}" type="presOf" srcId="{BA2FE4FA-8C79-4561-8188-1ED220E518B4}" destId="{CE00A0AF-D1D0-40B1-A5E9-E987A17FB38C}" srcOrd="0" destOrd="0" presId="urn:microsoft.com/office/officeart/2005/8/layout/vList4"/>
    <dgm:cxn modelId="{C7F20146-A5CB-4E21-8ED2-23E2AE3F9D54}" type="presParOf" srcId="{CE00A0AF-D1D0-40B1-A5E9-E987A17FB38C}" destId="{7C5C9994-D026-4395-8E8C-5CB313EDC800}" srcOrd="0" destOrd="0" presId="urn:microsoft.com/office/officeart/2005/8/layout/vList4"/>
    <dgm:cxn modelId="{518807E2-866F-4F4E-BDDE-6057ADDE8214}" type="presParOf" srcId="{7C5C9994-D026-4395-8E8C-5CB313EDC800}" destId="{795946BA-DB41-4C71-B174-25B5001CDD25}" srcOrd="0" destOrd="0" presId="urn:microsoft.com/office/officeart/2005/8/layout/vList4"/>
    <dgm:cxn modelId="{A21EBE6E-05F3-4D0D-85C4-7C0B86B84DAA}" type="presParOf" srcId="{7C5C9994-D026-4395-8E8C-5CB313EDC800}" destId="{DC56CB77-6617-4A36-A6BC-0E62310072DF}" srcOrd="1" destOrd="0" presId="urn:microsoft.com/office/officeart/2005/8/layout/vList4"/>
    <dgm:cxn modelId="{B431563D-139C-457A-BA32-BA51D82B5D80}" type="presParOf" srcId="{7C5C9994-D026-4395-8E8C-5CB313EDC800}" destId="{987E73DC-A49F-4FB1-B98D-9293DF0B3935}" srcOrd="2" destOrd="0" presId="urn:microsoft.com/office/officeart/2005/8/layout/vList4"/>
    <dgm:cxn modelId="{772BB935-CB01-42F9-8BC2-93C1123A2595}" type="presParOf" srcId="{CE00A0AF-D1D0-40B1-A5E9-E987A17FB38C}" destId="{7C800ADB-B15C-4012-8F3D-D421D6F81D52}" srcOrd="1" destOrd="0" presId="urn:microsoft.com/office/officeart/2005/8/layout/vList4"/>
    <dgm:cxn modelId="{11824A57-896C-48EC-AF35-708C472353C0}" type="presParOf" srcId="{CE00A0AF-D1D0-40B1-A5E9-E987A17FB38C}" destId="{36C02A76-1531-4E43-8654-8FDA01E4992F}" srcOrd="2" destOrd="0" presId="urn:microsoft.com/office/officeart/2005/8/layout/vList4"/>
    <dgm:cxn modelId="{89576826-4501-4BF1-9EFA-95D7A957FA33}" type="presParOf" srcId="{36C02A76-1531-4E43-8654-8FDA01E4992F}" destId="{1A2D80F4-7353-48AE-8C66-41EBA6EB7257}" srcOrd="0" destOrd="0" presId="urn:microsoft.com/office/officeart/2005/8/layout/vList4"/>
    <dgm:cxn modelId="{94E66CD8-C775-4D40-B816-49AC3CD47F97}" type="presParOf" srcId="{36C02A76-1531-4E43-8654-8FDA01E4992F}" destId="{D378B26E-48FB-4C38-AF2C-A84502F2820E}" srcOrd="1" destOrd="0" presId="urn:microsoft.com/office/officeart/2005/8/layout/vList4"/>
    <dgm:cxn modelId="{F5E5553E-2958-46AF-AD2C-0BDA564906FC}" type="presParOf" srcId="{36C02A76-1531-4E43-8654-8FDA01E4992F}" destId="{DEE3D108-90D1-4006-A976-A5E067E146E1}" srcOrd="2" destOrd="0" presId="urn:microsoft.com/office/officeart/2005/8/layout/vList4"/>
    <dgm:cxn modelId="{651A7EFB-F336-4921-980C-2305894BE3D9}" type="presParOf" srcId="{CE00A0AF-D1D0-40B1-A5E9-E987A17FB38C}" destId="{A7F7C599-B2BA-4787-B327-AE18E1BE4112}" srcOrd="3" destOrd="0" presId="urn:microsoft.com/office/officeart/2005/8/layout/vList4"/>
    <dgm:cxn modelId="{6F7DB3E5-C4E8-4295-9A59-C2306F689778}" type="presParOf" srcId="{CE00A0AF-D1D0-40B1-A5E9-E987A17FB38C}" destId="{5D7FC1A5-9EB5-4A8F-B77B-739B46234E68}" srcOrd="4" destOrd="0" presId="urn:microsoft.com/office/officeart/2005/8/layout/vList4"/>
    <dgm:cxn modelId="{2104A2A1-EF52-44A7-87DE-C89BA0EFAB4C}" type="presParOf" srcId="{5D7FC1A5-9EB5-4A8F-B77B-739B46234E68}" destId="{A9F0CBA8-C986-47DF-9D34-75364BD8BD42}" srcOrd="0" destOrd="0" presId="urn:microsoft.com/office/officeart/2005/8/layout/vList4"/>
    <dgm:cxn modelId="{2D324963-FA0A-4FBE-92A4-F7EAB3C3E130}" type="presParOf" srcId="{5D7FC1A5-9EB5-4A8F-B77B-739B46234E68}" destId="{3DE1EFD7-90EA-4746-9A87-AC6F74EB21BF}" srcOrd="1" destOrd="0" presId="urn:microsoft.com/office/officeart/2005/8/layout/vList4"/>
    <dgm:cxn modelId="{8E9E9229-7D0F-428D-BCA9-417F1B22C355}" type="presParOf" srcId="{5D7FC1A5-9EB5-4A8F-B77B-739B46234E68}" destId="{1D20E511-D916-4972-8522-7499E37A8AB1}" srcOrd="2" destOrd="0" presId="urn:microsoft.com/office/officeart/2005/8/layout/vList4"/>
    <dgm:cxn modelId="{9A6C099D-5028-4669-8940-FF5755EFFDC7}" type="presParOf" srcId="{CE00A0AF-D1D0-40B1-A5E9-E987A17FB38C}" destId="{7C28446A-58B7-4219-B1B0-2001F0B2042E}" srcOrd="5" destOrd="0" presId="urn:microsoft.com/office/officeart/2005/8/layout/vList4"/>
    <dgm:cxn modelId="{BA2C1DB4-5D22-4258-8D61-46250C390C71}" type="presParOf" srcId="{CE00A0AF-D1D0-40B1-A5E9-E987A17FB38C}" destId="{FD14AC19-97E1-41FC-9033-11093514C3B8}" srcOrd="6" destOrd="0" presId="urn:microsoft.com/office/officeart/2005/8/layout/vList4"/>
    <dgm:cxn modelId="{D769D8BF-6F77-4E19-AF0A-2186C031F0B0}" type="presParOf" srcId="{FD14AC19-97E1-41FC-9033-11093514C3B8}" destId="{0F77985C-F065-4ED5-B835-8A1109A451A6}" srcOrd="0" destOrd="0" presId="urn:microsoft.com/office/officeart/2005/8/layout/vList4"/>
    <dgm:cxn modelId="{62CC36E7-D6BC-413D-8A91-DCB008C3DBE7}" type="presParOf" srcId="{FD14AC19-97E1-41FC-9033-11093514C3B8}" destId="{32748A01-D32D-4BDB-99EB-DBAC6F5C7D23}" srcOrd="1" destOrd="0" presId="urn:microsoft.com/office/officeart/2005/8/layout/vList4"/>
    <dgm:cxn modelId="{052B5654-B8A2-4A8A-BB6C-90628CC364F9}" type="presParOf" srcId="{FD14AC19-97E1-41FC-9033-11093514C3B8}" destId="{19041E82-D101-445C-B12F-65B58D11BFA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FA7F7F-1D07-42AB-96F4-54D710B1067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9EF398-AF10-429D-8C43-C6A63C375B16}">
      <dgm:prSet phldrT="[Text]" custT="1"/>
      <dgm:spPr/>
      <dgm:t>
        <a:bodyPr/>
        <a:lstStyle/>
        <a:p>
          <a:r>
            <a:rPr lang="en-US" sz="2800" dirty="0" smtClean="0"/>
            <a:t>Institutional Assessment Plan</a:t>
          </a:r>
          <a:endParaRPr lang="en-US" sz="2800" dirty="0"/>
        </a:p>
      </dgm:t>
    </dgm:pt>
    <dgm:pt modelId="{7E6AB1F5-D60A-4918-B4A5-9DFCE7160E5D}" type="parTrans" cxnId="{CB6CB7BC-F060-499F-9971-4E232E552971}">
      <dgm:prSet/>
      <dgm:spPr/>
      <dgm:t>
        <a:bodyPr/>
        <a:lstStyle/>
        <a:p>
          <a:endParaRPr lang="en-US"/>
        </a:p>
      </dgm:t>
    </dgm:pt>
    <dgm:pt modelId="{6FBF08E9-1DB8-4BE4-91D9-89405669CDC5}" type="sibTrans" cxnId="{CB6CB7BC-F060-499F-9971-4E232E552971}">
      <dgm:prSet/>
      <dgm:spPr/>
      <dgm:t>
        <a:bodyPr/>
        <a:lstStyle/>
        <a:p>
          <a:endParaRPr lang="en-US"/>
        </a:p>
      </dgm:t>
    </dgm:pt>
    <dgm:pt modelId="{5652D94E-14B5-4EA9-A212-63A220B96CFC}">
      <dgm:prSet phldrT="[Text]" custT="1"/>
      <dgm:spPr/>
      <dgm:t>
        <a:bodyPr/>
        <a:lstStyle/>
        <a:p>
          <a:r>
            <a:rPr lang="en-US" sz="2800" dirty="0" smtClean="0"/>
            <a:t>Vetted spring, 2019</a:t>
          </a:r>
          <a:endParaRPr lang="en-US" sz="2800" dirty="0"/>
        </a:p>
      </dgm:t>
    </dgm:pt>
    <dgm:pt modelId="{2B069991-2A0A-4AE8-BD79-B26277A9C7AC}" type="parTrans" cxnId="{497944AC-1524-4D2D-9F47-8932CF3E336E}">
      <dgm:prSet/>
      <dgm:spPr/>
      <dgm:t>
        <a:bodyPr/>
        <a:lstStyle/>
        <a:p>
          <a:endParaRPr lang="en-US"/>
        </a:p>
      </dgm:t>
    </dgm:pt>
    <dgm:pt modelId="{4A594C40-9F09-47F2-9771-992256ECA11E}" type="sibTrans" cxnId="{497944AC-1524-4D2D-9F47-8932CF3E336E}">
      <dgm:prSet/>
      <dgm:spPr/>
      <dgm:t>
        <a:bodyPr/>
        <a:lstStyle/>
        <a:p>
          <a:endParaRPr lang="en-US"/>
        </a:p>
      </dgm:t>
    </dgm:pt>
    <dgm:pt modelId="{2B4A6DDA-AD4C-4118-97A1-643BD65C35AD}">
      <dgm:prSet phldrT="[Text]" custT="1"/>
      <dgm:spPr/>
      <dgm:t>
        <a:bodyPr/>
        <a:lstStyle/>
        <a:p>
          <a:r>
            <a:rPr lang="en-US" sz="2800" dirty="0" smtClean="0"/>
            <a:t>College Promise Dialogue</a:t>
          </a:r>
          <a:endParaRPr lang="en-US" sz="2800" dirty="0"/>
        </a:p>
      </dgm:t>
    </dgm:pt>
    <dgm:pt modelId="{48FAC1E4-8419-4587-90EF-220CD953DB49}" type="parTrans" cxnId="{D839C77F-27A8-4082-B313-E197ACE4ED4C}">
      <dgm:prSet/>
      <dgm:spPr/>
      <dgm:t>
        <a:bodyPr/>
        <a:lstStyle/>
        <a:p>
          <a:endParaRPr lang="en-US"/>
        </a:p>
      </dgm:t>
    </dgm:pt>
    <dgm:pt modelId="{2D80A555-5E15-4491-8976-3BC8FA7C1135}" type="sibTrans" cxnId="{D839C77F-27A8-4082-B313-E197ACE4ED4C}">
      <dgm:prSet/>
      <dgm:spPr/>
      <dgm:t>
        <a:bodyPr/>
        <a:lstStyle/>
        <a:p>
          <a:endParaRPr lang="en-US"/>
        </a:p>
      </dgm:t>
    </dgm:pt>
    <dgm:pt modelId="{5CDEDFD4-4886-4AAA-9204-B1457E5473AD}">
      <dgm:prSet phldrT="[Text]" custT="1"/>
      <dgm:spPr/>
      <dgm:t>
        <a:bodyPr/>
        <a:lstStyle/>
        <a:p>
          <a:r>
            <a:rPr lang="en-US" sz="2800" dirty="0" smtClean="0"/>
            <a:t>Caring Campus</a:t>
          </a:r>
          <a:endParaRPr lang="en-US" sz="2800" dirty="0"/>
        </a:p>
      </dgm:t>
    </dgm:pt>
    <dgm:pt modelId="{A542A989-D16C-40EC-9DEA-231950C883E0}" type="parTrans" cxnId="{1AEF099C-83FD-4AB2-9365-8BE589362A1D}">
      <dgm:prSet/>
      <dgm:spPr/>
      <dgm:t>
        <a:bodyPr/>
        <a:lstStyle/>
        <a:p>
          <a:endParaRPr lang="en-US"/>
        </a:p>
      </dgm:t>
    </dgm:pt>
    <dgm:pt modelId="{9E2D2BDA-EBF4-4272-AFCF-84B39400BAE3}" type="sibTrans" cxnId="{1AEF099C-83FD-4AB2-9365-8BE589362A1D}">
      <dgm:prSet/>
      <dgm:spPr/>
      <dgm:t>
        <a:bodyPr/>
        <a:lstStyle/>
        <a:p>
          <a:endParaRPr lang="en-US"/>
        </a:p>
      </dgm:t>
    </dgm:pt>
    <dgm:pt modelId="{2026F569-7956-491D-A731-5D0F7E568CF1}">
      <dgm:prSet phldrT="[Text]" custT="1"/>
      <dgm:spPr/>
      <dgm:t>
        <a:bodyPr/>
        <a:lstStyle/>
        <a:p>
          <a:r>
            <a:rPr lang="en-US" sz="2800" dirty="0" smtClean="0"/>
            <a:t>CCCCO and IEBC</a:t>
          </a:r>
          <a:endParaRPr lang="en-US" sz="2800" dirty="0"/>
        </a:p>
      </dgm:t>
    </dgm:pt>
    <dgm:pt modelId="{22E96C0A-849F-45D1-81DE-C9377A42AD79}" type="parTrans" cxnId="{D054DE99-755E-4AC3-BDA4-A317D01BF1E6}">
      <dgm:prSet/>
      <dgm:spPr/>
      <dgm:t>
        <a:bodyPr/>
        <a:lstStyle/>
        <a:p>
          <a:endParaRPr lang="en-US"/>
        </a:p>
      </dgm:t>
    </dgm:pt>
    <dgm:pt modelId="{00DACEBC-69AA-4B45-BA3B-0DE051CF8920}" type="sibTrans" cxnId="{D054DE99-755E-4AC3-BDA4-A317D01BF1E6}">
      <dgm:prSet/>
      <dgm:spPr/>
      <dgm:t>
        <a:bodyPr/>
        <a:lstStyle/>
        <a:p>
          <a:endParaRPr lang="en-US"/>
        </a:p>
      </dgm:t>
    </dgm:pt>
    <dgm:pt modelId="{12A1C757-8EBD-431C-828C-47E618EBAF25}" type="pres">
      <dgm:prSet presAssocID="{82FA7F7F-1D07-42AB-96F4-54D710B1067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3C6836-708A-4F5A-A2EF-AED963E7BAA1}" type="pres">
      <dgm:prSet presAssocID="{079EF398-AF10-429D-8C43-C6A63C375B16}" presName="comp" presStyleCnt="0"/>
      <dgm:spPr/>
    </dgm:pt>
    <dgm:pt modelId="{7365A6A7-6F5B-4C05-A36F-23BDECA49E00}" type="pres">
      <dgm:prSet presAssocID="{079EF398-AF10-429D-8C43-C6A63C375B16}" presName="box" presStyleLbl="node1" presStyleIdx="0" presStyleCnt="3"/>
      <dgm:spPr/>
      <dgm:t>
        <a:bodyPr/>
        <a:lstStyle/>
        <a:p>
          <a:endParaRPr lang="en-US"/>
        </a:p>
      </dgm:t>
    </dgm:pt>
    <dgm:pt modelId="{2168812F-A302-4F8E-A1E9-DEC219DA6986}" type="pres">
      <dgm:prSet presAssocID="{079EF398-AF10-429D-8C43-C6A63C375B16}" presName="img" presStyleLbl="fgImgPlace1" presStyleIdx="0" presStyleCnt="3" custLinFactNeighborX="242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1467B583-29E3-49B1-BD68-F5CF89E610F1}" type="pres">
      <dgm:prSet presAssocID="{079EF398-AF10-429D-8C43-C6A63C375B1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958A0C-50CD-4A15-8B71-958810E31001}" type="pres">
      <dgm:prSet presAssocID="{6FBF08E9-1DB8-4BE4-91D9-89405669CDC5}" presName="spacer" presStyleCnt="0"/>
      <dgm:spPr/>
    </dgm:pt>
    <dgm:pt modelId="{F8670107-F169-4AC4-A449-C9DDA2DE0E8E}" type="pres">
      <dgm:prSet presAssocID="{2B4A6DDA-AD4C-4118-97A1-643BD65C35AD}" presName="comp" presStyleCnt="0"/>
      <dgm:spPr/>
    </dgm:pt>
    <dgm:pt modelId="{2E9C0356-3DED-4EF6-BF80-4D1550D76CB5}" type="pres">
      <dgm:prSet presAssocID="{2B4A6DDA-AD4C-4118-97A1-643BD65C35AD}" presName="box" presStyleLbl="node1" presStyleIdx="1" presStyleCnt="3"/>
      <dgm:spPr/>
      <dgm:t>
        <a:bodyPr/>
        <a:lstStyle/>
        <a:p>
          <a:endParaRPr lang="en-US"/>
        </a:p>
      </dgm:t>
    </dgm:pt>
    <dgm:pt modelId="{70448AA4-357D-4828-A5DC-41C23F5EF383}" type="pres">
      <dgm:prSet presAssocID="{2B4A6DDA-AD4C-4118-97A1-643BD65C35AD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en-US"/>
        </a:p>
      </dgm:t>
    </dgm:pt>
    <dgm:pt modelId="{F87568BD-FF3B-4F5E-AD34-623225B7E7D9}" type="pres">
      <dgm:prSet presAssocID="{2B4A6DDA-AD4C-4118-97A1-643BD65C35A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97906-2970-4BBC-9204-E495CEF0CD60}" type="pres">
      <dgm:prSet presAssocID="{2D80A555-5E15-4491-8976-3BC8FA7C1135}" presName="spacer" presStyleCnt="0"/>
      <dgm:spPr/>
    </dgm:pt>
    <dgm:pt modelId="{0F633F9F-D7A3-4A9D-AFEF-98709B294BB3}" type="pres">
      <dgm:prSet presAssocID="{5CDEDFD4-4886-4AAA-9204-B1457E5473AD}" presName="comp" presStyleCnt="0"/>
      <dgm:spPr/>
    </dgm:pt>
    <dgm:pt modelId="{E69E14D3-E37D-409B-B160-DD0D4C1B5EA0}" type="pres">
      <dgm:prSet presAssocID="{5CDEDFD4-4886-4AAA-9204-B1457E5473AD}" presName="box" presStyleLbl="node1" presStyleIdx="2" presStyleCnt="3"/>
      <dgm:spPr/>
      <dgm:t>
        <a:bodyPr/>
        <a:lstStyle/>
        <a:p>
          <a:endParaRPr lang="en-US"/>
        </a:p>
      </dgm:t>
    </dgm:pt>
    <dgm:pt modelId="{57BC526A-7072-4216-AB89-9A57F73AEC20}" type="pres">
      <dgm:prSet presAssocID="{5CDEDFD4-4886-4AAA-9204-B1457E5473AD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n-US"/>
        </a:p>
      </dgm:t>
    </dgm:pt>
    <dgm:pt modelId="{CB7C6728-A354-4B08-A092-93C944C56937}" type="pres">
      <dgm:prSet presAssocID="{5CDEDFD4-4886-4AAA-9204-B1457E5473A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6CB7BC-F060-499F-9971-4E232E552971}" srcId="{82FA7F7F-1D07-42AB-96F4-54D710B1067A}" destId="{079EF398-AF10-429D-8C43-C6A63C375B16}" srcOrd="0" destOrd="0" parTransId="{7E6AB1F5-D60A-4918-B4A5-9DFCE7160E5D}" sibTransId="{6FBF08E9-1DB8-4BE4-91D9-89405669CDC5}"/>
    <dgm:cxn modelId="{1A2A1662-5C9C-46C4-BEDF-FD56F08DFD9B}" type="presOf" srcId="{079EF398-AF10-429D-8C43-C6A63C375B16}" destId="{1467B583-29E3-49B1-BD68-F5CF89E610F1}" srcOrd="1" destOrd="0" presId="urn:microsoft.com/office/officeart/2005/8/layout/vList4"/>
    <dgm:cxn modelId="{E9BB5A6B-CB9C-496F-8341-FDE6B87C585F}" type="presOf" srcId="{2B4A6DDA-AD4C-4118-97A1-643BD65C35AD}" destId="{2E9C0356-3DED-4EF6-BF80-4D1550D76CB5}" srcOrd="0" destOrd="0" presId="urn:microsoft.com/office/officeart/2005/8/layout/vList4"/>
    <dgm:cxn modelId="{D054DE99-755E-4AC3-BDA4-A317D01BF1E6}" srcId="{5CDEDFD4-4886-4AAA-9204-B1457E5473AD}" destId="{2026F569-7956-491D-A731-5D0F7E568CF1}" srcOrd="0" destOrd="0" parTransId="{22E96C0A-849F-45D1-81DE-C9377A42AD79}" sibTransId="{00DACEBC-69AA-4B45-BA3B-0DE051CF8920}"/>
    <dgm:cxn modelId="{69210E41-ED67-4398-A191-4F09119769A3}" type="presOf" srcId="{5CDEDFD4-4886-4AAA-9204-B1457E5473AD}" destId="{E69E14D3-E37D-409B-B160-DD0D4C1B5EA0}" srcOrd="0" destOrd="0" presId="urn:microsoft.com/office/officeart/2005/8/layout/vList4"/>
    <dgm:cxn modelId="{497944AC-1524-4D2D-9F47-8932CF3E336E}" srcId="{079EF398-AF10-429D-8C43-C6A63C375B16}" destId="{5652D94E-14B5-4EA9-A212-63A220B96CFC}" srcOrd="0" destOrd="0" parTransId="{2B069991-2A0A-4AE8-BD79-B26277A9C7AC}" sibTransId="{4A594C40-9F09-47F2-9771-992256ECA11E}"/>
    <dgm:cxn modelId="{8B18B46D-12FC-4702-BBEF-6077776A9AF0}" type="presOf" srcId="{82FA7F7F-1D07-42AB-96F4-54D710B1067A}" destId="{12A1C757-8EBD-431C-828C-47E618EBAF25}" srcOrd="0" destOrd="0" presId="urn:microsoft.com/office/officeart/2005/8/layout/vList4"/>
    <dgm:cxn modelId="{B4E5A7C3-CDB8-4428-8013-362EDEF8E956}" type="presOf" srcId="{5CDEDFD4-4886-4AAA-9204-B1457E5473AD}" destId="{CB7C6728-A354-4B08-A092-93C944C56937}" srcOrd="1" destOrd="0" presId="urn:microsoft.com/office/officeart/2005/8/layout/vList4"/>
    <dgm:cxn modelId="{1AEF099C-83FD-4AB2-9365-8BE589362A1D}" srcId="{82FA7F7F-1D07-42AB-96F4-54D710B1067A}" destId="{5CDEDFD4-4886-4AAA-9204-B1457E5473AD}" srcOrd="2" destOrd="0" parTransId="{A542A989-D16C-40EC-9DEA-231950C883E0}" sibTransId="{9E2D2BDA-EBF4-4272-AFCF-84B39400BAE3}"/>
    <dgm:cxn modelId="{D1A6A8FF-A2CD-4E2F-ABA7-0B1CE26E7FB8}" type="presOf" srcId="{2026F569-7956-491D-A731-5D0F7E568CF1}" destId="{E69E14D3-E37D-409B-B160-DD0D4C1B5EA0}" srcOrd="0" destOrd="1" presId="urn:microsoft.com/office/officeart/2005/8/layout/vList4"/>
    <dgm:cxn modelId="{D839C77F-27A8-4082-B313-E197ACE4ED4C}" srcId="{82FA7F7F-1D07-42AB-96F4-54D710B1067A}" destId="{2B4A6DDA-AD4C-4118-97A1-643BD65C35AD}" srcOrd="1" destOrd="0" parTransId="{48FAC1E4-8419-4587-90EF-220CD953DB49}" sibTransId="{2D80A555-5E15-4491-8976-3BC8FA7C1135}"/>
    <dgm:cxn modelId="{3C5F840C-A1C8-42E7-8E84-393480ACB548}" type="presOf" srcId="{5652D94E-14B5-4EA9-A212-63A220B96CFC}" destId="{7365A6A7-6F5B-4C05-A36F-23BDECA49E00}" srcOrd="0" destOrd="1" presId="urn:microsoft.com/office/officeart/2005/8/layout/vList4"/>
    <dgm:cxn modelId="{51DC0E84-7496-4EA1-ABAC-D791202D8135}" type="presOf" srcId="{2B4A6DDA-AD4C-4118-97A1-643BD65C35AD}" destId="{F87568BD-FF3B-4F5E-AD34-623225B7E7D9}" srcOrd="1" destOrd="0" presId="urn:microsoft.com/office/officeart/2005/8/layout/vList4"/>
    <dgm:cxn modelId="{18789530-826F-4B74-8E1F-D2DFCD000F43}" type="presOf" srcId="{5652D94E-14B5-4EA9-A212-63A220B96CFC}" destId="{1467B583-29E3-49B1-BD68-F5CF89E610F1}" srcOrd="1" destOrd="1" presId="urn:microsoft.com/office/officeart/2005/8/layout/vList4"/>
    <dgm:cxn modelId="{B7C7CF2F-6879-41A0-903E-D97980C40051}" type="presOf" srcId="{2026F569-7956-491D-A731-5D0F7E568CF1}" destId="{CB7C6728-A354-4B08-A092-93C944C56937}" srcOrd="1" destOrd="1" presId="urn:microsoft.com/office/officeart/2005/8/layout/vList4"/>
    <dgm:cxn modelId="{F1757794-AC05-41F2-9912-6068802F37A3}" type="presOf" srcId="{079EF398-AF10-429D-8C43-C6A63C375B16}" destId="{7365A6A7-6F5B-4C05-A36F-23BDECA49E00}" srcOrd="0" destOrd="0" presId="urn:microsoft.com/office/officeart/2005/8/layout/vList4"/>
    <dgm:cxn modelId="{70181936-1768-45E3-8EA6-FA2EC6AB6C5C}" type="presParOf" srcId="{12A1C757-8EBD-431C-828C-47E618EBAF25}" destId="{E73C6836-708A-4F5A-A2EF-AED963E7BAA1}" srcOrd="0" destOrd="0" presId="urn:microsoft.com/office/officeart/2005/8/layout/vList4"/>
    <dgm:cxn modelId="{547B0D32-9B55-4467-8845-E290538FAFBA}" type="presParOf" srcId="{E73C6836-708A-4F5A-A2EF-AED963E7BAA1}" destId="{7365A6A7-6F5B-4C05-A36F-23BDECA49E00}" srcOrd="0" destOrd="0" presId="urn:microsoft.com/office/officeart/2005/8/layout/vList4"/>
    <dgm:cxn modelId="{2B38A2F5-7280-4BD6-9CAB-ECCA03605A30}" type="presParOf" srcId="{E73C6836-708A-4F5A-A2EF-AED963E7BAA1}" destId="{2168812F-A302-4F8E-A1E9-DEC219DA6986}" srcOrd="1" destOrd="0" presId="urn:microsoft.com/office/officeart/2005/8/layout/vList4"/>
    <dgm:cxn modelId="{0B998FF7-6A97-4DE7-9D06-63983A7935D1}" type="presParOf" srcId="{E73C6836-708A-4F5A-A2EF-AED963E7BAA1}" destId="{1467B583-29E3-49B1-BD68-F5CF89E610F1}" srcOrd="2" destOrd="0" presId="urn:microsoft.com/office/officeart/2005/8/layout/vList4"/>
    <dgm:cxn modelId="{BE57C079-F8E6-4B12-8CCA-69CBCBB77D1C}" type="presParOf" srcId="{12A1C757-8EBD-431C-828C-47E618EBAF25}" destId="{91958A0C-50CD-4A15-8B71-958810E31001}" srcOrd="1" destOrd="0" presId="urn:microsoft.com/office/officeart/2005/8/layout/vList4"/>
    <dgm:cxn modelId="{AC472A78-F071-4C6C-A28F-61F58A91E883}" type="presParOf" srcId="{12A1C757-8EBD-431C-828C-47E618EBAF25}" destId="{F8670107-F169-4AC4-A449-C9DDA2DE0E8E}" srcOrd="2" destOrd="0" presId="urn:microsoft.com/office/officeart/2005/8/layout/vList4"/>
    <dgm:cxn modelId="{7C90B119-0492-4729-9CA6-8A41490368C3}" type="presParOf" srcId="{F8670107-F169-4AC4-A449-C9DDA2DE0E8E}" destId="{2E9C0356-3DED-4EF6-BF80-4D1550D76CB5}" srcOrd="0" destOrd="0" presId="urn:microsoft.com/office/officeart/2005/8/layout/vList4"/>
    <dgm:cxn modelId="{2E17AC9F-AE26-4428-89BC-CF2F2D212582}" type="presParOf" srcId="{F8670107-F169-4AC4-A449-C9DDA2DE0E8E}" destId="{70448AA4-357D-4828-A5DC-41C23F5EF383}" srcOrd="1" destOrd="0" presId="urn:microsoft.com/office/officeart/2005/8/layout/vList4"/>
    <dgm:cxn modelId="{04C88826-1F86-462D-8F3F-32A67152D807}" type="presParOf" srcId="{F8670107-F169-4AC4-A449-C9DDA2DE0E8E}" destId="{F87568BD-FF3B-4F5E-AD34-623225B7E7D9}" srcOrd="2" destOrd="0" presId="urn:microsoft.com/office/officeart/2005/8/layout/vList4"/>
    <dgm:cxn modelId="{10851D2E-7606-436E-9AF0-660693D72434}" type="presParOf" srcId="{12A1C757-8EBD-431C-828C-47E618EBAF25}" destId="{C9D97906-2970-4BBC-9204-E495CEF0CD60}" srcOrd="3" destOrd="0" presId="urn:microsoft.com/office/officeart/2005/8/layout/vList4"/>
    <dgm:cxn modelId="{331234FE-2815-43EA-9965-2161104ECC8F}" type="presParOf" srcId="{12A1C757-8EBD-431C-828C-47E618EBAF25}" destId="{0F633F9F-D7A3-4A9D-AFEF-98709B294BB3}" srcOrd="4" destOrd="0" presId="urn:microsoft.com/office/officeart/2005/8/layout/vList4"/>
    <dgm:cxn modelId="{E1C9814B-1CB6-480B-BBD1-EBF703E20C49}" type="presParOf" srcId="{0F633F9F-D7A3-4A9D-AFEF-98709B294BB3}" destId="{E69E14D3-E37D-409B-B160-DD0D4C1B5EA0}" srcOrd="0" destOrd="0" presId="urn:microsoft.com/office/officeart/2005/8/layout/vList4"/>
    <dgm:cxn modelId="{65D2333B-7A06-4ABD-83CD-B7397A2E8C90}" type="presParOf" srcId="{0F633F9F-D7A3-4A9D-AFEF-98709B294BB3}" destId="{57BC526A-7072-4216-AB89-9A57F73AEC20}" srcOrd="1" destOrd="0" presId="urn:microsoft.com/office/officeart/2005/8/layout/vList4"/>
    <dgm:cxn modelId="{0A5D8359-667E-4160-9404-28892057580D}" type="presParOf" srcId="{0F633F9F-D7A3-4A9D-AFEF-98709B294BB3}" destId="{CB7C6728-A354-4B08-A092-93C944C5693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CD92BA-C118-4F5D-A484-79292C653BFD}" type="doc">
      <dgm:prSet loTypeId="urn:microsoft.com/office/officeart/2005/8/layout/cycle3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FEB185A-9109-411B-8CB4-D1FE77E65A27}">
      <dgm:prSet phldrT="[Text]" custT="1"/>
      <dgm:spPr/>
      <dgm:t>
        <a:bodyPr/>
        <a:lstStyle/>
        <a:p>
          <a:r>
            <a:rPr lang="en-US" sz="2800" dirty="0" smtClean="0"/>
            <a:t>Mission &amp; Strategic Plan</a:t>
          </a:r>
          <a:endParaRPr lang="en-US" sz="2800" dirty="0"/>
        </a:p>
      </dgm:t>
    </dgm:pt>
    <dgm:pt modelId="{60AA960C-A5FF-4FD4-96BE-B14FC9A49E92}" type="parTrans" cxnId="{E7EF42C4-9ECA-448E-8337-A098988453A3}">
      <dgm:prSet/>
      <dgm:spPr/>
      <dgm:t>
        <a:bodyPr/>
        <a:lstStyle/>
        <a:p>
          <a:endParaRPr lang="en-US" sz="3600"/>
        </a:p>
      </dgm:t>
    </dgm:pt>
    <dgm:pt modelId="{CE0C2AE2-645C-4D5E-868B-7E6706288BFC}" type="sibTrans" cxnId="{E7EF42C4-9ECA-448E-8337-A098988453A3}">
      <dgm:prSet custT="1"/>
      <dgm:spPr/>
      <dgm:t>
        <a:bodyPr/>
        <a:lstStyle/>
        <a:p>
          <a:endParaRPr lang="en-US" sz="1600"/>
        </a:p>
      </dgm:t>
    </dgm:pt>
    <dgm:pt modelId="{73CD2E79-69D5-4E88-A251-47DEA4EB3D96}">
      <dgm:prSet phldrT="[Text]" custT="1"/>
      <dgm:spPr/>
      <dgm:t>
        <a:bodyPr/>
        <a:lstStyle/>
        <a:p>
          <a:r>
            <a:rPr lang="en-US" sz="2400" dirty="0" smtClean="0"/>
            <a:t>Assessment</a:t>
          </a:r>
          <a:endParaRPr lang="en-US" sz="2400" dirty="0"/>
        </a:p>
      </dgm:t>
    </dgm:pt>
    <dgm:pt modelId="{D4C24E31-90AA-4554-9293-B4753135A5F6}" type="parTrans" cxnId="{FBA10E3C-F328-41BF-8B0D-B3E87226CABC}">
      <dgm:prSet/>
      <dgm:spPr/>
      <dgm:t>
        <a:bodyPr/>
        <a:lstStyle/>
        <a:p>
          <a:endParaRPr lang="en-US" sz="3600"/>
        </a:p>
      </dgm:t>
    </dgm:pt>
    <dgm:pt modelId="{3088EB18-8D53-4EF0-BB2A-4D6C86DE1109}" type="sibTrans" cxnId="{FBA10E3C-F328-41BF-8B0D-B3E87226CABC}">
      <dgm:prSet custT="1"/>
      <dgm:spPr/>
      <dgm:t>
        <a:bodyPr/>
        <a:lstStyle/>
        <a:p>
          <a:endParaRPr lang="en-US" sz="1600"/>
        </a:p>
      </dgm:t>
    </dgm:pt>
    <dgm:pt modelId="{FE0E1BC6-97FB-43C8-96FF-E1E981520F8C}">
      <dgm:prSet phldrT="[Text]" custT="1"/>
      <dgm:spPr/>
      <dgm:t>
        <a:bodyPr/>
        <a:lstStyle/>
        <a:p>
          <a:r>
            <a:rPr lang="en-US" sz="2400" dirty="0" smtClean="0"/>
            <a:t>Annual Program Review</a:t>
          </a:r>
          <a:endParaRPr lang="en-US" sz="2400" dirty="0"/>
        </a:p>
      </dgm:t>
    </dgm:pt>
    <dgm:pt modelId="{8515CAA0-4762-44C8-8D7B-FF15872EECB9}" type="parTrans" cxnId="{4269B27B-87AD-4308-9D69-7DF78B251B60}">
      <dgm:prSet/>
      <dgm:spPr/>
      <dgm:t>
        <a:bodyPr/>
        <a:lstStyle/>
        <a:p>
          <a:endParaRPr lang="en-US" sz="3600"/>
        </a:p>
      </dgm:t>
    </dgm:pt>
    <dgm:pt modelId="{F3F04D0E-C9A9-4D76-8873-FD9C4D445127}" type="sibTrans" cxnId="{4269B27B-87AD-4308-9D69-7DF78B251B60}">
      <dgm:prSet custT="1"/>
      <dgm:spPr/>
      <dgm:t>
        <a:bodyPr/>
        <a:lstStyle/>
        <a:p>
          <a:endParaRPr lang="en-US" sz="1600"/>
        </a:p>
      </dgm:t>
    </dgm:pt>
    <dgm:pt modelId="{AA6682CA-2D40-4151-B403-4C30B1FE7BDD}">
      <dgm:prSet phldrT="[Text]" custT="1"/>
      <dgm:spPr/>
      <dgm:t>
        <a:bodyPr/>
        <a:lstStyle/>
        <a:p>
          <a:r>
            <a:rPr lang="en-US" sz="2400" dirty="0" smtClean="0"/>
            <a:t>Resource Allocation</a:t>
          </a:r>
          <a:endParaRPr lang="en-US" sz="2400" dirty="0"/>
        </a:p>
      </dgm:t>
    </dgm:pt>
    <dgm:pt modelId="{CCF38801-D98E-403A-AEAF-F3B663381F54}" type="parTrans" cxnId="{DA3ED0E4-6A9B-4FC0-8D96-519E035DCDD1}">
      <dgm:prSet/>
      <dgm:spPr/>
      <dgm:t>
        <a:bodyPr/>
        <a:lstStyle/>
        <a:p>
          <a:endParaRPr lang="en-US" sz="3600"/>
        </a:p>
      </dgm:t>
    </dgm:pt>
    <dgm:pt modelId="{F7BA0648-FA66-4DEE-8F25-7BA9B64F9689}" type="sibTrans" cxnId="{DA3ED0E4-6A9B-4FC0-8D96-519E035DCDD1}">
      <dgm:prSet custT="1"/>
      <dgm:spPr/>
      <dgm:t>
        <a:bodyPr/>
        <a:lstStyle/>
        <a:p>
          <a:endParaRPr lang="en-US" sz="1600"/>
        </a:p>
      </dgm:t>
    </dgm:pt>
    <dgm:pt modelId="{9BD0D95B-7C0E-432C-BA6B-5FA1A53C135A}">
      <dgm:prSet phldrT="[Text]" custT="1"/>
      <dgm:spPr/>
      <dgm:t>
        <a:bodyPr/>
        <a:lstStyle/>
        <a:p>
          <a:r>
            <a:rPr lang="en-US" sz="2400" dirty="0" smtClean="0"/>
            <a:t>Implementation</a:t>
          </a:r>
          <a:endParaRPr lang="en-US" sz="2400" dirty="0"/>
        </a:p>
      </dgm:t>
    </dgm:pt>
    <dgm:pt modelId="{898AC38E-32E4-407A-A30D-3DEFFB3449E2}" type="parTrans" cxnId="{ABE9383B-A718-4AB4-9072-4AEEB48492D4}">
      <dgm:prSet/>
      <dgm:spPr/>
      <dgm:t>
        <a:bodyPr/>
        <a:lstStyle/>
        <a:p>
          <a:endParaRPr lang="en-US" sz="3600"/>
        </a:p>
      </dgm:t>
    </dgm:pt>
    <dgm:pt modelId="{B825E570-2D4F-411F-A003-0D82402C74EF}" type="sibTrans" cxnId="{ABE9383B-A718-4AB4-9072-4AEEB48492D4}">
      <dgm:prSet custT="1"/>
      <dgm:spPr/>
      <dgm:t>
        <a:bodyPr/>
        <a:lstStyle/>
        <a:p>
          <a:endParaRPr lang="en-US" sz="1600"/>
        </a:p>
      </dgm:t>
    </dgm:pt>
    <dgm:pt modelId="{58F66E0D-8402-4A48-8026-59850817378C}">
      <dgm:prSet phldrT="[Text]" custT="1"/>
      <dgm:spPr/>
      <dgm:t>
        <a:bodyPr/>
        <a:lstStyle/>
        <a:p>
          <a:r>
            <a:rPr lang="en-US" sz="2400" dirty="0" smtClean="0"/>
            <a:t>Effectiveness Review</a:t>
          </a:r>
          <a:endParaRPr lang="en-US" sz="2400" dirty="0"/>
        </a:p>
      </dgm:t>
    </dgm:pt>
    <dgm:pt modelId="{52B3ABC6-4E48-489A-8DD3-2CCC8F0B365E}" type="parTrans" cxnId="{94FED8AE-4216-4772-874B-D9C7E5CC8E0F}">
      <dgm:prSet/>
      <dgm:spPr/>
      <dgm:t>
        <a:bodyPr/>
        <a:lstStyle/>
        <a:p>
          <a:endParaRPr lang="en-US" sz="3600"/>
        </a:p>
      </dgm:t>
    </dgm:pt>
    <dgm:pt modelId="{C5BB6B43-9A4C-4F41-95D3-EAF993665FD5}" type="sibTrans" cxnId="{94FED8AE-4216-4772-874B-D9C7E5CC8E0F}">
      <dgm:prSet custT="1"/>
      <dgm:spPr/>
      <dgm:t>
        <a:bodyPr/>
        <a:lstStyle/>
        <a:p>
          <a:endParaRPr lang="en-US" sz="1600"/>
        </a:p>
      </dgm:t>
    </dgm:pt>
    <dgm:pt modelId="{8BAB6377-DBD2-49D5-93FD-5DFB8F0331CE}">
      <dgm:prSet phldrT="[Text]" custT="1"/>
      <dgm:spPr/>
      <dgm:t>
        <a:bodyPr/>
        <a:lstStyle/>
        <a:p>
          <a:r>
            <a:rPr lang="en-US" sz="2400" dirty="0" smtClean="0"/>
            <a:t>Institutional Plan</a:t>
          </a:r>
          <a:endParaRPr lang="en-US" sz="2400" dirty="0"/>
        </a:p>
      </dgm:t>
    </dgm:pt>
    <dgm:pt modelId="{ADAFB60A-2330-4E74-8034-8721DE13CCFB}" type="parTrans" cxnId="{E8417AB0-9134-4F12-A0AF-C76EE4652B22}">
      <dgm:prSet/>
      <dgm:spPr/>
      <dgm:t>
        <a:bodyPr/>
        <a:lstStyle/>
        <a:p>
          <a:endParaRPr lang="en-US"/>
        </a:p>
      </dgm:t>
    </dgm:pt>
    <dgm:pt modelId="{6ED527B6-724C-45A6-B207-AE777C995045}" type="sibTrans" cxnId="{E8417AB0-9134-4F12-A0AF-C76EE4652B22}">
      <dgm:prSet/>
      <dgm:spPr/>
      <dgm:t>
        <a:bodyPr/>
        <a:lstStyle/>
        <a:p>
          <a:endParaRPr lang="en-US"/>
        </a:p>
      </dgm:t>
    </dgm:pt>
    <dgm:pt modelId="{30728C0D-DF34-4DFF-AAF7-740612778DFA}" type="pres">
      <dgm:prSet presAssocID="{BCCD92BA-C118-4F5D-A484-79292C653BF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CCAE0D-26E7-4112-B6C0-B6BBC539CEE8}" type="pres">
      <dgm:prSet presAssocID="{BCCD92BA-C118-4F5D-A484-79292C653BFD}" presName="cycle" presStyleCnt="0"/>
      <dgm:spPr/>
    </dgm:pt>
    <dgm:pt modelId="{B61C768E-7769-4731-ACD3-0468B6BCADDA}" type="pres">
      <dgm:prSet presAssocID="{8FEB185A-9109-411B-8CB4-D1FE77E65A27}" presName="nodeFirstNode" presStyleLbl="node1" presStyleIdx="0" presStyleCnt="7" custScaleX="116628" custScaleY="1266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0F01E-EF7C-496D-A153-82230ACB5C6A}" type="pres">
      <dgm:prSet presAssocID="{CE0C2AE2-645C-4D5E-868B-7E6706288BFC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3F99F301-3CBF-4B79-8F1D-96C00A6D183E}" type="pres">
      <dgm:prSet presAssocID="{73CD2E79-69D5-4E88-A251-47DEA4EB3D96}" presName="nodeFollowingNodes" presStyleLbl="node1" presStyleIdx="1" presStyleCnt="7" custRadScaleRad="103803" custRadScaleInc="10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361B79-84DB-40AC-9973-F1508CFBA45B}" type="pres">
      <dgm:prSet presAssocID="{8BAB6377-DBD2-49D5-93FD-5DFB8F0331CE}" presName="nodeFollowingNodes" presStyleLbl="node1" presStyleIdx="2" presStyleCnt="7" custRadScaleRad="99455" custRadScaleInc="-16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882E5-70DC-4BE5-9193-19D62637247F}" type="pres">
      <dgm:prSet presAssocID="{FE0E1BC6-97FB-43C8-96FF-E1E981520F8C}" presName="nodeFollowingNodes" presStyleLbl="node1" presStyleIdx="3" presStyleCnt="7" custRadScaleRad="99141" custRadScaleInc="-169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B33C9-8AD1-42C8-92D1-84C96291DE86}" type="pres">
      <dgm:prSet presAssocID="{AA6682CA-2D40-4151-B403-4C30B1FE7BDD}" presName="nodeFollowingNodes" presStyleLbl="node1" presStyleIdx="4" presStyleCnt="7" custRadScaleRad="100453" custRadScaleInc="211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9B7A0F-26BD-438E-8213-E52536B20829}" type="pres">
      <dgm:prSet presAssocID="{9BD0D95B-7C0E-432C-BA6B-5FA1A53C135A}" presName="nodeFollowingNodes" presStyleLbl="node1" presStyleIdx="5" presStyleCnt="7" custScaleX="114925" custRadScaleRad="98846" custRadScaleInc="147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D43DD-0204-4AB8-958F-C4C2EC767E66}" type="pres">
      <dgm:prSet presAssocID="{58F66E0D-8402-4A48-8026-59850817378C}" presName="nodeFollowingNodes" presStyleLbl="node1" presStyleIdx="6" presStyleCnt="7" custRadScaleRad="102531" custRadScaleInc="-9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A10E3C-F328-41BF-8B0D-B3E87226CABC}" srcId="{BCCD92BA-C118-4F5D-A484-79292C653BFD}" destId="{73CD2E79-69D5-4E88-A251-47DEA4EB3D96}" srcOrd="1" destOrd="0" parTransId="{D4C24E31-90AA-4554-9293-B4753135A5F6}" sibTransId="{3088EB18-8D53-4EF0-BB2A-4D6C86DE1109}"/>
    <dgm:cxn modelId="{4269B27B-87AD-4308-9D69-7DF78B251B60}" srcId="{BCCD92BA-C118-4F5D-A484-79292C653BFD}" destId="{FE0E1BC6-97FB-43C8-96FF-E1E981520F8C}" srcOrd="3" destOrd="0" parTransId="{8515CAA0-4762-44C8-8D7B-FF15872EECB9}" sibTransId="{F3F04D0E-C9A9-4D76-8873-FD9C4D445127}"/>
    <dgm:cxn modelId="{94FED8AE-4216-4772-874B-D9C7E5CC8E0F}" srcId="{BCCD92BA-C118-4F5D-A484-79292C653BFD}" destId="{58F66E0D-8402-4A48-8026-59850817378C}" srcOrd="6" destOrd="0" parTransId="{52B3ABC6-4E48-489A-8DD3-2CCC8F0B365E}" sibTransId="{C5BB6B43-9A4C-4F41-95D3-EAF993665FD5}"/>
    <dgm:cxn modelId="{D5272175-42D5-40D2-B903-404D36748978}" type="presOf" srcId="{BCCD92BA-C118-4F5D-A484-79292C653BFD}" destId="{30728C0D-DF34-4DFF-AAF7-740612778DFA}" srcOrd="0" destOrd="0" presId="urn:microsoft.com/office/officeart/2005/8/layout/cycle3"/>
    <dgm:cxn modelId="{E8417AB0-9134-4F12-A0AF-C76EE4652B22}" srcId="{BCCD92BA-C118-4F5D-A484-79292C653BFD}" destId="{8BAB6377-DBD2-49D5-93FD-5DFB8F0331CE}" srcOrd="2" destOrd="0" parTransId="{ADAFB60A-2330-4E74-8034-8721DE13CCFB}" sibTransId="{6ED527B6-724C-45A6-B207-AE777C995045}"/>
    <dgm:cxn modelId="{4600CBA2-705D-4C02-8905-653A9504926F}" type="presOf" srcId="{AA6682CA-2D40-4151-B403-4C30B1FE7BDD}" destId="{E0BB33C9-8AD1-42C8-92D1-84C96291DE86}" srcOrd="0" destOrd="0" presId="urn:microsoft.com/office/officeart/2005/8/layout/cycle3"/>
    <dgm:cxn modelId="{9325FD83-0842-4D0E-A710-3D40A9726725}" type="presOf" srcId="{73CD2E79-69D5-4E88-A251-47DEA4EB3D96}" destId="{3F99F301-3CBF-4B79-8F1D-96C00A6D183E}" srcOrd="0" destOrd="0" presId="urn:microsoft.com/office/officeart/2005/8/layout/cycle3"/>
    <dgm:cxn modelId="{4241A539-C332-4DF0-98E0-3B843F4D318E}" type="presOf" srcId="{58F66E0D-8402-4A48-8026-59850817378C}" destId="{4A9D43DD-0204-4AB8-958F-C4C2EC767E66}" srcOrd="0" destOrd="0" presId="urn:microsoft.com/office/officeart/2005/8/layout/cycle3"/>
    <dgm:cxn modelId="{8AFB378F-47A6-46E0-9D36-2F7350D9E9A1}" type="presOf" srcId="{CE0C2AE2-645C-4D5E-868B-7E6706288BFC}" destId="{F2A0F01E-EF7C-496D-A153-82230ACB5C6A}" srcOrd="0" destOrd="0" presId="urn:microsoft.com/office/officeart/2005/8/layout/cycle3"/>
    <dgm:cxn modelId="{BF460A7E-1839-4505-AEF3-257854841CDD}" type="presOf" srcId="{FE0E1BC6-97FB-43C8-96FF-E1E981520F8C}" destId="{4A9882E5-70DC-4BE5-9193-19D62637247F}" srcOrd="0" destOrd="0" presId="urn:microsoft.com/office/officeart/2005/8/layout/cycle3"/>
    <dgm:cxn modelId="{E77779AD-265C-406F-8694-56F6444FAF93}" type="presOf" srcId="{9BD0D95B-7C0E-432C-BA6B-5FA1A53C135A}" destId="{BA9B7A0F-26BD-438E-8213-E52536B20829}" srcOrd="0" destOrd="0" presId="urn:microsoft.com/office/officeart/2005/8/layout/cycle3"/>
    <dgm:cxn modelId="{ABE9383B-A718-4AB4-9072-4AEEB48492D4}" srcId="{BCCD92BA-C118-4F5D-A484-79292C653BFD}" destId="{9BD0D95B-7C0E-432C-BA6B-5FA1A53C135A}" srcOrd="5" destOrd="0" parTransId="{898AC38E-32E4-407A-A30D-3DEFFB3449E2}" sibTransId="{B825E570-2D4F-411F-A003-0D82402C74EF}"/>
    <dgm:cxn modelId="{E7EF42C4-9ECA-448E-8337-A098988453A3}" srcId="{BCCD92BA-C118-4F5D-A484-79292C653BFD}" destId="{8FEB185A-9109-411B-8CB4-D1FE77E65A27}" srcOrd="0" destOrd="0" parTransId="{60AA960C-A5FF-4FD4-96BE-B14FC9A49E92}" sibTransId="{CE0C2AE2-645C-4D5E-868B-7E6706288BFC}"/>
    <dgm:cxn modelId="{DA3ED0E4-6A9B-4FC0-8D96-519E035DCDD1}" srcId="{BCCD92BA-C118-4F5D-A484-79292C653BFD}" destId="{AA6682CA-2D40-4151-B403-4C30B1FE7BDD}" srcOrd="4" destOrd="0" parTransId="{CCF38801-D98E-403A-AEAF-F3B663381F54}" sibTransId="{F7BA0648-FA66-4DEE-8F25-7BA9B64F9689}"/>
    <dgm:cxn modelId="{764AA215-6712-4FD4-B5B1-78CDCFCDA29F}" type="presOf" srcId="{8FEB185A-9109-411B-8CB4-D1FE77E65A27}" destId="{B61C768E-7769-4731-ACD3-0468B6BCADDA}" srcOrd="0" destOrd="0" presId="urn:microsoft.com/office/officeart/2005/8/layout/cycle3"/>
    <dgm:cxn modelId="{D8D1C9D9-EEF9-4139-B451-6558F9798BF3}" type="presOf" srcId="{8BAB6377-DBD2-49D5-93FD-5DFB8F0331CE}" destId="{A0361B79-84DB-40AC-9973-F1508CFBA45B}" srcOrd="0" destOrd="0" presId="urn:microsoft.com/office/officeart/2005/8/layout/cycle3"/>
    <dgm:cxn modelId="{5BF0B364-2EC8-4587-982E-846CE1D4DA50}" type="presParOf" srcId="{30728C0D-DF34-4DFF-AAF7-740612778DFA}" destId="{19CCAE0D-26E7-4112-B6C0-B6BBC539CEE8}" srcOrd="0" destOrd="0" presId="urn:microsoft.com/office/officeart/2005/8/layout/cycle3"/>
    <dgm:cxn modelId="{90005BD8-F3F3-47ED-8D60-B3FE3575EAFD}" type="presParOf" srcId="{19CCAE0D-26E7-4112-B6C0-B6BBC539CEE8}" destId="{B61C768E-7769-4731-ACD3-0468B6BCADDA}" srcOrd="0" destOrd="0" presId="urn:microsoft.com/office/officeart/2005/8/layout/cycle3"/>
    <dgm:cxn modelId="{A6A2F91B-C553-43F0-9001-2D4C2AEDFBCB}" type="presParOf" srcId="{19CCAE0D-26E7-4112-B6C0-B6BBC539CEE8}" destId="{F2A0F01E-EF7C-496D-A153-82230ACB5C6A}" srcOrd="1" destOrd="0" presId="urn:microsoft.com/office/officeart/2005/8/layout/cycle3"/>
    <dgm:cxn modelId="{6C50D327-39D0-476A-AB21-E7503F0854BD}" type="presParOf" srcId="{19CCAE0D-26E7-4112-B6C0-B6BBC539CEE8}" destId="{3F99F301-3CBF-4B79-8F1D-96C00A6D183E}" srcOrd="2" destOrd="0" presId="urn:microsoft.com/office/officeart/2005/8/layout/cycle3"/>
    <dgm:cxn modelId="{74FD1A82-D037-4775-84B7-DBDF95377129}" type="presParOf" srcId="{19CCAE0D-26E7-4112-B6C0-B6BBC539CEE8}" destId="{A0361B79-84DB-40AC-9973-F1508CFBA45B}" srcOrd="3" destOrd="0" presId="urn:microsoft.com/office/officeart/2005/8/layout/cycle3"/>
    <dgm:cxn modelId="{C49B3692-468C-4BB5-9DEE-AD1F6C1797BA}" type="presParOf" srcId="{19CCAE0D-26E7-4112-B6C0-B6BBC539CEE8}" destId="{4A9882E5-70DC-4BE5-9193-19D62637247F}" srcOrd="4" destOrd="0" presId="urn:microsoft.com/office/officeart/2005/8/layout/cycle3"/>
    <dgm:cxn modelId="{38BED1DA-CC54-45DF-A5E5-250F98893FF1}" type="presParOf" srcId="{19CCAE0D-26E7-4112-B6C0-B6BBC539CEE8}" destId="{E0BB33C9-8AD1-42C8-92D1-84C96291DE86}" srcOrd="5" destOrd="0" presId="urn:microsoft.com/office/officeart/2005/8/layout/cycle3"/>
    <dgm:cxn modelId="{32B1AB2E-250A-428D-A655-D7B6B2154427}" type="presParOf" srcId="{19CCAE0D-26E7-4112-B6C0-B6BBC539CEE8}" destId="{BA9B7A0F-26BD-438E-8213-E52536B20829}" srcOrd="6" destOrd="0" presId="urn:microsoft.com/office/officeart/2005/8/layout/cycle3"/>
    <dgm:cxn modelId="{B8D5F7A9-4192-4F1C-9868-8D42FF892BE6}" type="presParOf" srcId="{19CCAE0D-26E7-4112-B6C0-B6BBC539CEE8}" destId="{4A9D43DD-0204-4AB8-958F-C4C2EC767E66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7F9CAB-BE89-4147-8721-29D2110A451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3F5D3E-6E7F-4306-B514-A7E691098472}">
      <dgm:prSet phldrT="[Text]" custT="1"/>
      <dgm:spPr/>
      <dgm:t>
        <a:bodyPr/>
        <a:lstStyle/>
        <a:p>
          <a:r>
            <a:rPr lang="en-US" sz="2800" dirty="0" smtClean="0"/>
            <a:t>Enriched Environments for Student Activities</a:t>
          </a:r>
        </a:p>
      </dgm:t>
    </dgm:pt>
    <dgm:pt modelId="{E298ADDF-5EEA-457D-9B56-A7AFEAC25B90}" type="parTrans" cxnId="{6F5BF3D0-D59B-44A5-9F9A-C639CB6179CF}">
      <dgm:prSet/>
      <dgm:spPr/>
      <dgm:t>
        <a:bodyPr/>
        <a:lstStyle/>
        <a:p>
          <a:endParaRPr lang="en-US"/>
        </a:p>
      </dgm:t>
    </dgm:pt>
    <dgm:pt modelId="{0BE23E03-4C27-4A3E-9CB0-2101EBE99B2A}" type="sibTrans" cxnId="{6F5BF3D0-D59B-44A5-9F9A-C639CB6179CF}">
      <dgm:prSet/>
      <dgm:spPr/>
      <dgm:t>
        <a:bodyPr/>
        <a:lstStyle/>
        <a:p>
          <a:endParaRPr lang="en-US"/>
        </a:p>
      </dgm:t>
    </dgm:pt>
    <dgm:pt modelId="{78C7FC47-E0D7-480B-951A-3649339557B4}">
      <dgm:prSet phldrT="[Text]" custT="1"/>
      <dgm:spPr/>
      <dgm:t>
        <a:bodyPr/>
        <a:lstStyle/>
        <a:p>
          <a:r>
            <a:rPr lang="en-US" sz="2800" dirty="0" smtClean="0"/>
            <a:t>PAC Renovation</a:t>
          </a:r>
          <a:endParaRPr lang="en-US" sz="2800" dirty="0"/>
        </a:p>
      </dgm:t>
    </dgm:pt>
    <dgm:pt modelId="{F225CB81-D702-4168-89F7-E12A495DEA63}" type="parTrans" cxnId="{3A03B47A-7465-488D-86CD-96616445BC8C}">
      <dgm:prSet/>
      <dgm:spPr/>
      <dgm:t>
        <a:bodyPr/>
        <a:lstStyle/>
        <a:p>
          <a:endParaRPr lang="en-US"/>
        </a:p>
      </dgm:t>
    </dgm:pt>
    <dgm:pt modelId="{C6FD9838-C3B5-4D02-8313-BE542FB4AB2C}" type="sibTrans" cxnId="{3A03B47A-7465-488D-86CD-96616445BC8C}">
      <dgm:prSet/>
      <dgm:spPr/>
      <dgm:t>
        <a:bodyPr/>
        <a:lstStyle/>
        <a:p>
          <a:endParaRPr lang="en-US"/>
        </a:p>
      </dgm:t>
    </dgm:pt>
    <dgm:pt modelId="{CAC65115-46D8-42FD-8325-9941C17AAB9F}">
      <dgm:prSet phldrT="[Text]" custT="1"/>
      <dgm:spPr/>
      <dgm:t>
        <a:bodyPr/>
        <a:lstStyle/>
        <a:p>
          <a:r>
            <a:rPr lang="en-US" sz="2800" dirty="0" smtClean="0"/>
            <a:t>Crafton Hall Renovation</a:t>
          </a:r>
          <a:endParaRPr lang="en-US" sz="2800" dirty="0"/>
        </a:p>
      </dgm:t>
    </dgm:pt>
    <dgm:pt modelId="{89F5C56F-F7D2-4F36-8269-3D7C21284664}" type="parTrans" cxnId="{F33D0992-010A-42A6-98F7-444A58A40DE2}">
      <dgm:prSet/>
      <dgm:spPr/>
      <dgm:t>
        <a:bodyPr/>
        <a:lstStyle/>
        <a:p>
          <a:endParaRPr lang="en-US"/>
        </a:p>
      </dgm:t>
    </dgm:pt>
    <dgm:pt modelId="{96E4CA2B-2CB9-430C-B059-3DB10F0779B4}" type="sibTrans" cxnId="{F33D0992-010A-42A6-98F7-444A58A40DE2}">
      <dgm:prSet/>
      <dgm:spPr/>
      <dgm:t>
        <a:bodyPr/>
        <a:lstStyle/>
        <a:p>
          <a:endParaRPr lang="en-US"/>
        </a:p>
      </dgm:t>
    </dgm:pt>
    <dgm:pt modelId="{5C9A05CC-FD5B-4CD9-8C1E-9E2A31439E30}">
      <dgm:prSet custT="1"/>
      <dgm:spPr/>
      <dgm:t>
        <a:bodyPr/>
        <a:lstStyle/>
        <a:p>
          <a:r>
            <a:rPr lang="en-US" sz="2800" dirty="0" smtClean="0"/>
            <a:t>East Valley Public Safety Training Center</a:t>
          </a:r>
          <a:endParaRPr lang="en-US" sz="2800" dirty="0"/>
        </a:p>
      </dgm:t>
    </dgm:pt>
    <dgm:pt modelId="{2CC4E37B-CA9E-43BC-99BB-4326718CCB96}" type="parTrans" cxnId="{99745D34-2691-4F69-84B2-838D1DED7202}">
      <dgm:prSet/>
      <dgm:spPr/>
      <dgm:t>
        <a:bodyPr/>
        <a:lstStyle/>
        <a:p>
          <a:endParaRPr lang="en-US"/>
        </a:p>
      </dgm:t>
    </dgm:pt>
    <dgm:pt modelId="{79FE9F49-F3FD-40B0-9AA8-482BDC7066FE}" type="sibTrans" cxnId="{99745D34-2691-4F69-84B2-838D1DED7202}">
      <dgm:prSet/>
      <dgm:spPr/>
      <dgm:t>
        <a:bodyPr/>
        <a:lstStyle/>
        <a:p>
          <a:endParaRPr lang="en-US"/>
        </a:p>
      </dgm:t>
    </dgm:pt>
    <dgm:pt modelId="{F4FA5D8E-D59F-44A9-9A59-F7834B3BFC43}" type="pres">
      <dgm:prSet presAssocID="{157F9CAB-BE89-4147-8721-29D2110A451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6B28BD-1397-49CF-80B2-F9AD089D0475}" type="pres">
      <dgm:prSet presAssocID="{583F5D3E-6E7F-4306-B514-A7E691098472}" presName="comp" presStyleCnt="0"/>
      <dgm:spPr/>
    </dgm:pt>
    <dgm:pt modelId="{A710CC15-DB03-4901-B22F-1FB428FE5887}" type="pres">
      <dgm:prSet presAssocID="{583F5D3E-6E7F-4306-B514-A7E691098472}" presName="box" presStyleLbl="node1" presStyleIdx="0" presStyleCnt="4"/>
      <dgm:spPr/>
      <dgm:t>
        <a:bodyPr/>
        <a:lstStyle/>
        <a:p>
          <a:endParaRPr lang="en-US"/>
        </a:p>
      </dgm:t>
    </dgm:pt>
    <dgm:pt modelId="{508CC504-2ED9-4C91-8C88-469965778464}" type="pres">
      <dgm:prSet presAssocID="{583F5D3E-6E7F-4306-B514-A7E691098472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DDA3B3D-6797-4BA4-92B7-F5E6CDABDF0D}" type="pres">
      <dgm:prSet presAssocID="{583F5D3E-6E7F-4306-B514-A7E69109847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8C432D-1101-4AE4-B967-367C438B7155}" type="pres">
      <dgm:prSet presAssocID="{0BE23E03-4C27-4A3E-9CB0-2101EBE99B2A}" presName="spacer" presStyleCnt="0"/>
      <dgm:spPr/>
    </dgm:pt>
    <dgm:pt modelId="{FC98C01A-6BBD-4EBF-A7C7-A1B14338DC8F}" type="pres">
      <dgm:prSet presAssocID="{78C7FC47-E0D7-480B-951A-3649339557B4}" presName="comp" presStyleCnt="0"/>
      <dgm:spPr/>
    </dgm:pt>
    <dgm:pt modelId="{551CCAE2-ECA7-49D8-AA48-DFDA56AFD35D}" type="pres">
      <dgm:prSet presAssocID="{78C7FC47-E0D7-480B-951A-3649339557B4}" presName="box" presStyleLbl="node1" presStyleIdx="1" presStyleCnt="4"/>
      <dgm:spPr/>
      <dgm:t>
        <a:bodyPr/>
        <a:lstStyle/>
        <a:p>
          <a:endParaRPr lang="en-US"/>
        </a:p>
      </dgm:t>
    </dgm:pt>
    <dgm:pt modelId="{B7F8FF87-0010-4242-8617-6794B5EE3F12}" type="pres">
      <dgm:prSet presAssocID="{78C7FC47-E0D7-480B-951A-3649339557B4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73A83D7-0327-4F85-8DDC-33F20801AF1D}" type="pres">
      <dgm:prSet presAssocID="{78C7FC47-E0D7-480B-951A-3649339557B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832D7-4819-4407-AD3E-BC9FE4578687}" type="pres">
      <dgm:prSet presAssocID="{C6FD9838-C3B5-4D02-8313-BE542FB4AB2C}" presName="spacer" presStyleCnt="0"/>
      <dgm:spPr/>
    </dgm:pt>
    <dgm:pt modelId="{D3AC2A55-F9CA-47B3-974E-B7E8C023AFFF}" type="pres">
      <dgm:prSet presAssocID="{CAC65115-46D8-42FD-8325-9941C17AAB9F}" presName="comp" presStyleCnt="0"/>
      <dgm:spPr/>
    </dgm:pt>
    <dgm:pt modelId="{291F18BF-76A1-435C-B0F8-D6136776E264}" type="pres">
      <dgm:prSet presAssocID="{CAC65115-46D8-42FD-8325-9941C17AAB9F}" presName="box" presStyleLbl="node1" presStyleIdx="2" presStyleCnt="4"/>
      <dgm:spPr/>
      <dgm:t>
        <a:bodyPr/>
        <a:lstStyle/>
        <a:p>
          <a:endParaRPr lang="en-US"/>
        </a:p>
      </dgm:t>
    </dgm:pt>
    <dgm:pt modelId="{7B6E332C-D978-44E8-8AEC-1BC7609EAD00}" type="pres">
      <dgm:prSet presAssocID="{CAC65115-46D8-42FD-8325-9941C17AAB9F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0AEB0B3-6EE4-4C29-BDDE-210B36FFF8F3}" type="pres">
      <dgm:prSet presAssocID="{CAC65115-46D8-42FD-8325-9941C17AAB9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31673-5853-44DD-BF66-4B82B9A45E56}" type="pres">
      <dgm:prSet presAssocID="{96E4CA2B-2CB9-430C-B059-3DB10F0779B4}" presName="spacer" presStyleCnt="0"/>
      <dgm:spPr/>
    </dgm:pt>
    <dgm:pt modelId="{2096CF4D-BC04-4EFF-A1F9-37365D85BC82}" type="pres">
      <dgm:prSet presAssocID="{5C9A05CC-FD5B-4CD9-8C1E-9E2A31439E30}" presName="comp" presStyleCnt="0"/>
      <dgm:spPr/>
    </dgm:pt>
    <dgm:pt modelId="{1835A85B-71AF-443C-BD56-3A417C8800BB}" type="pres">
      <dgm:prSet presAssocID="{5C9A05CC-FD5B-4CD9-8C1E-9E2A31439E30}" presName="box" presStyleLbl="node1" presStyleIdx="3" presStyleCnt="4"/>
      <dgm:spPr/>
      <dgm:t>
        <a:bodyPr/>
        <a:lstStyle/>
        <a:p>
          <a:endParaRPr lang="en-US"/>
        </a:p>
      </dgm:t>
    </dgm:pt>
    <dgm:pt modelId="{DAB9FA50-EED3-4D77-B465-D1D8E8F46389}" type="pres">
      <dgm:prSet presAssocID="{5C9A05CC-FD5B-4CD9-8C1E-9E2A31439E30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E99B66B-ED6D-497A-ACC0-3302842CB277}" type="pres">
      <dgm:prSet presAssocID="{5C9A05CC-FD5B-4CD9-8C1E-9E2A31439E30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745D34-2691-4F69-84B2-838D1DED7202}" srcId="{157F9CAB-BE89-4147-8721-29D2110A451A}" destId="{5C9A05CC-FD5B-4CD9-8C1E-9E2A31439E30}" srcOrd="3" destOrd="0" parTransId="{2CC4E37B-CA9E-43BC-99BB-4326718CCB96}" sibTransId="{79FE9F49-F3FD-40B0-9AA8-482BDC7066FE}"/>
    <dgm:cxn modelId="{F33D0992-010A-42A6-98F7-444A58A40DE2}" srcId="{157F9CAB-BE89-4147-8721-29D2110A451A}" destId="{CAC65115-46D8-42FD-8325-9941C17AAB9F}" srcOrd="2" destOrd="0" parTransId="{89F5C56F-F7D2-4F36-8269-3D7C21284664}" sibTransId="{96E4CA2B-2CB9-430C-B059-3DB10F0779B4}"/>
    <dgm:cxn modelId="{66C7D116-3632-4112-B1C0-65261E937D2E}" type="presOf" srcId="{78C7FC47-E0D7-480B-951A-3649339557B4}" destId="{F73A83D7-0327-4F85-8DDC-33F20801AF1D}" srcOrd="1" destOrd="0" presId="urn:microsoft.com/office/officeart/2005/8/layout/vList4"/>
    <dgm:cxn modelId="{E842E890-1E5A-446F-847D-2C1B4B3624F8}" type="presOf" srcId="{157F9CAB-BE89-4147-8721-29D2110A451A}" destId="{F4FA5D8E-D59F-44A9-9A59-F7834B3BFC43}" srcOrd="0" destOrd="0" presId="urn:microsoft.com/office/officeart/2005/8/layout/vList4"/>
    <dgm:cxn modelId="{EA97EA9E-F67B-4BF5-A5D0-6EF1241010B4}" type="presOf" srcId="{CAC65115-46D8-42FD-8325-9941C17AAB9F}" destId="{B0AEB0B3-6EE4-4C29-BDDE-210B36FFF8F3}" srcOrd="1" destOrd="0" presId="urn:microsoft.com/office/officeart/2005/8/layout/vList4"/>
    <dgm:cxn modelId="{3BA80FC9-9617-4119-9053-E52632517477}" type="presOf" srcId="{78C7FC47-E0D7-480B-951A-3649339557B4}" destId="{551CCAE2-ECA7-49D8-AA48-DFDA56AFD35D}" srcOrd="0" destOrd="0" presId="urn:microsoft.com/office/officeart/2005/8/layout/vList4"/>
    <dgm:cxn modelId="{3A03B47A-7465-488D-86CD-96616445BC8C}" srcId="{157F9CAB-BE89-4147-8721-29D2110A451A}" destId="{78C7FC47-E0D7-480B-951A-3649339557B4}" srcOrd="1" destOrd="0" parTransId="{F225CB81-D702-4168-89F7-E12A495DEA63}" sibTransId="{C6FD9838-C3B5-4D02-8313-BE542FB4AB2C}"/>
    <dgm:cxn modelId="{F0182C50-A6E0-47A3-88A7-56826FB126A9}" type="presOf" srcId="{5C9A05CC-FD5B-4CD9-8C1E-9E2A31439E30}" destId="{1835A85B-71AF-443C-BD56-3A417C8800BB}" srcOrd="0" destOrd="0" presId="urn:microsoft.com/office/officeart/2005/8/layout/vList4"/>
    <dgm:cxn modelId="{FA8B2CB2-68E1-4C40-AE78-8B602F699093}" type="presOf" srcId="{5C9A05CC-FD5B-4CD9-8C1E-9E2A31439E30}" destId="{DE99B66B-ED6D-497A-ACC0-3302842CB277}" srcOrd="1" destOrd="0" presId="urn:microsoft.com/office/officeart/2005/8/layout/vList4"/>
    <dgm:cxn modelId="{C212595A-D226-496A-A6C6-CC229EFE3FB3}" type="presOf" srcId="{CAC65115-46D8-42FD-8325-9941C17AAB9F}" destId="{291F18BF-76A1-435C-B0F8-D6136776E264}" srcOrd="0" destOrd="0" presId="urn:microsoft.com/office/officeart/2005/8/layout/vList4"/>
    <dgm:cxn modelId="{D3050F64-EB53-4C3B-B44D-A9A23416E894}" type="presOf" srcId="{583F5D3E-6E7F-4306-B514-A7E691098472}" destId="{4DDA3B3D-6797-4BA4-92B7-F5E6CDABDF0D}" srcOrd="1" destOrd="0" presId="urn:microsoft.com/office/officeart/2005/8/layout/vList4"/>
    <dgm:cxn modelId="{540ECB7D-832C-4E2C-944D-4557AD288D82}" type="presOf" srcId="{583F5D3E-6E7F-4306-B514-A7E691098472}" destId="{A710CC15-DB03-4901-B22F-1FB428FE5887}" srcOrd="0" destOrd="0" presId="urn:microsoft.com/office/officeart/2005/8/layout/vList4"/>
    <dgm:cxn modelId="{6F5BF3D0-D59B-44A5-9F9A-C639CB6179CF}" srcId="{157F9CAB-BE89-4147-8721-29D2110A451A}" destId="{583F5D3E-6E7F-4306-B514-A7E691098472}" srcOrd="0" destOrd="0" parTransId="{E298ADDF-5EEA-457D-9B56-A7AFEAC25B90}" sibTransId="{0BE23E03-4C27-4A3E-9CB0-2101EBE99B2A}"/>
    <dgm:cxn modelId="{267A2EE4-AF44-40FB-A190-B7CEEC7A80E8}" type="presParOf" srcId="{F4FA5D8E-D59F-44A9-9A59-F7834B3BFC43}" destId="{066B28BD-1397-49CF-80B2-F9AD089D0475}" srcOrd="0" destOrd="0" presId="urn:microsoft.com/office/officeart/2005/8/layout/vList4"/>
    <dgm:cxn modelId="{1980E1EF-37C3-48BD-B340-4DF87D91F968}" type="presParOf" srcId="{066B28BD-1397-49CF-80B2-F9AD089D0475}" destId="{A710CC15-DB03-4901-B22F-1FB428FE5887}" srcOrd="0" destOrd="0" presId="urn:microsoft.com/office/officeart/2005/8/layout/vList4"/>
    <dgm:cxn modelId="{89BA112F-BAF3-4A13-B3FB-EC989BE83C36}" type="presParOf" srcId="{066B28BD-1397-49CF-80B2-F9AD089D0475}" destId="{508CC504-2ED9-4C91-8C88-469965778464}" srcOrd="1" destOrd="0" presId="urn:microsoft.com/office/officeart/2005/8/layout/vList4"/>
    <dgm:cxn modelId="{D6A26E07-8D53-489D-B2A2-BB1A156671C4}" type="presParOf" srcId="{066B28BD-1397-49CF-80B2-F9AD089D0475}" destId="{4DDA3B3D-6797-4BA4-92B7-F5E6CDABDF0D}" srcOrd="2" destOrd="0" presId="urn:microsoft.com/office/officeart/2005/8/layout/vList4"/>
    <dgm:cxn modelId="{EC1681D5-45DF-4D0B-8446-DD14D5D490B6}" type="presParOf" srcId="{F4FA5D8E-D59F-44A9-9A59-F7834B3BFC43}" destId="{A98C432D-1101-4AE4-B967-367C438B7155}" srcOrd="1" destOrd="0" presId="urn:microsoft.com/office/officeart/2005/8/layout/vList4"/>
    <dgm:cxn modelId="{8BD3208C-B36B-4B37-8E51-9D87C016DC65}" type="presParOf" srcId="{F4FA5D8E-D59F-44A9-9A59-F7834B3BFC43}" destId="{FC98C01A-6BBD-4EBF-A7C7-A1B14338DC8F}" srcOrd="2" destOrd="0" presId="urn:microsoft.com/office/officeart/2005/8/layout/vList4"/>
    <dgm:cxn modelId="{9D00D031-AAB0-48BA-B417-5A3CBB8C427B}" type="presParOf" srcId="{FC98C01A-6BBD-4EBF-A7C7-A1B14338DC8F}" destId="{551CCAE2-ECA7-49D8-AA48-DFDA56AFD35D}" srcOrd="0" destOrd="0" presId="urn:microsoft.com/office/officeart/2005/8/layout/vList4"/>
    <dgm:cxn modelId="{9EDCD046-D1F2-4874-A232-1AAA51F3FBC8}" type="presParOf" srcId="{FC98C01A-6BBD-4EBF-A7C7-A1B14338DC8F}" destId="{B7F8FF87-0010-4242-8617-6794B5EE3F12}" srcOrd="1" destOrd="0" presId="urn:microsoft.com/office/officeart/2005/8/layout/vList4"/>
    <dgm:cxn modelId="{3863C81C-15FC-40C1-A445-8C961FA5C6E4}" type="presParOf" srcId="{FC98C01A-6BBD-4EBF-A7C7-A1B14338DC8F}" destId="{F73A83D7-0327-4F85-8DDC-33F20801AF1D}" srcOrd="2" destOrd="0" presId="urn:microsoft.com/office/officeart/2005/8/layout/vList4"/>
    <dgm:cxn modelId="{935C75C8-C538-4DC0-93D6-44BE67FCBFBF}" type="presParOf" srcId="{F4FA5D8E-D59F-44A9-9A59-F7834B3BFC43}" destId="{AC4832D7-4819-4407-AD3E-BC9FE4578687}" srcOrd="3" destOrd="0" presId="urn:microsoft.com/office/officeart/2005/8/layout/vList4"/>
    <dgm:cxn modelId="{B7F1F9FB-E08B-49DA-AAAC-BABA2950C9BF}" type="presParOf" srcId="{F4FA5D8E-D59F-44A9-9A59-F7834B3BFC43}" destId="{D3AC2A55-F9CA-47B3-974E-B7E8C023AFFF}" srcOrd="4" destOrd="0" presId="urn:microsoft.com/office/officeart/2005/8/layout/vList4"/>
    <dgm:cxn modelId="{3288E621-35FE-4892-8BBB-87C0885E4FF4}" type="presParOf" srcId="{D3AC2A55-F9CA-47B3-974E-B7E8C023AFFF}" destId="{291F18BF-76A1-435C-B0F8-D6136776E264}" srcOrd="0" destOrd="0" presId="urn:microsoft.com/office/officeart/2005/8/layout/vList4"/>
    <dgm:cxn modelId="{48026F9C-E69D-41DA-9B72-94CB0C18C38A}" type="presParOf" srcId="{D3AC2A55-F9CA-47B3-974E-B7E8C023AFFF}" destId="{7B6E332C-D978-44E8-8AEC-1BC7609EAD00}" srcOrd="1" destOrd="0" presId="urn:microsoft.com/office/officeart/2005/8/layout/vList4"/>
    <dgm:cxn modelId="{0C50A7CA-FE32-46F9-AF60-3B4D9577393F}" type="presParOf" srcId="{D3AC2A55-F9CA-47B3-974E-B7E8C023AFFF}" destId="{B0AEB0B3-6EE4-4C29-BDDE-210B36FFF8F3}" srcOrd="2" destOrd="0" presId="urn:microsoft.com/office/officeart/2005/8/layout/vList4"/>
    <dgm:cxn modelId="{8FFE0244-9511-4428-A0FE-FB6D08502729}" type="presParOf" srcId="{F4FA5D8E-D59F-44A9-9A59-F7834B3BFC43}" destId="{8CE31673-5853-44DD-BF66-4B82B9A45E56}" srcOrd="5" destOrd="0" presId="urn:microsoft.com/office/officeart/2005/8/layout/vList4"/>
    <dgm:cxn modelId="{F1A0752B-235D-4069-9591-9E9817C22065}" type="presParOf" srcId="{F4FA5D8E-D59F-44A9-9A59-F7834B3BFC43}" destId="{2096CF4D-BC04-4EFF-A1F9-37365D85BC82}" srcOrd="6" destOrd="0" presId="urn:microsoft.com/office/officeart/2005/8/layout/vList4"/>
    <dgm:cxn modelId="{A56C2720-E054-4F3A-82E4-4D521DE8D0B1}" type="presParOf" srcId="{2096CF4D-BC04-4EFF-A1F9-37365D85BC82}" destId="{1835A85B-71AF-443C-BD56-3A417C8800BB}" srcOrd="0" destOrd="0" presId="urn:microsoft.com/office/officeart/2005/8/layout/vList4"/>
    <dgm:cxn modelId="{EE39D5FD-8AC0-42B9-8581-ADF13175D861}" type="presParOf" srcId="{2096CF4D-BC04-4EFF-A1F9-37365D85BC82}" destId="{DAB9FA50-EED3-4D77-B465-D1D8E8F46389}" srcOrd="1" destOrd="0" presId="urn:microsoft.com/office/officeart/2005/8/layout/vList4"/>
    <dgm:cxn modelId="{7129F09C-89E3-4571-A125-B198368EF62B}" type="presParOf" srcId="{2096CF4D-BC04-4EFF-A1F9-37365D85BC82}" destId="{DE99B66B-ED6D-497A-ACC0-3302842CB27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7F9CAB-BE89-4147-8721-29D2110A451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3F5D3E-6E7F-4306-B514-A7E691098472}">
      <dgm:prSet phldrT="[Text]" custT="1"/>
      <dgm:spPr/>
      <dgm:t>
        <a:bodyPr/>
        <a:lstStyle/>
        <a:p>
          <a:r>
            <a:rPr lang="en-US" sz="2800" dirty="0" smtClean="0"/>
            <a:t>West Complex Renovation</a:t>
          </a:r>
        </a:p>
      </dgm:t>
    </dgm:pt>
    <dgm:pt modelId="{E298ADDF-5EEA-457D-9B56-A7AFEAC25B90}" type="parTrans" cxnId="{6F5BF3D0-D59B-44A5-9F9A-C639CB6179CF}">
      <dgm:prSet/>
      <dgm:spPr/>
      <dgm:t>
        <a:bodyPr/>
        <a:lstStyle/>
        <a:p>
          <a:endParaRPr lang="en-US"/>
        </a:p>
      </dgm:t>
    </dgm:pt>
    <dgm:pt modelId="{0BE23E03-4C27-4A3E-9CB0-2101EBE99B2A}" type="sibTrans" cxnId="{6F5BF3D0-D59B-44A5-9F9A-C639CB6179CF}">
      <dgm:prSet/>
      <dgm:spPr/>
      <dgm:t>
        <a:bodyPr/>
        <a:lstStyle/>
        <a:p>
          <a:endParaRPr lang="en-US"/>
        </a:p>
      </dgm:t>
    </dgm:pt>
    <dgm:pt modelId="{78C7FC47-E0D7-480B-951A-3649339557B4}">
      <dgm:prSet phldrT="[Text]" custT="1"/>
      <dgm:spPr/>
      <dgm:t>
        <a:bodyPr/>
        <a:lstStyle/>
        <a:p>
          <a:r>
            <a:rPr lang="en-US" sz="2800" dirty="0" smtClean="0"/>
            <a:t>Student Support Building Renovation</a:t>
          </a:r>
          <a:endParaRPr lang="en-US" sz="2800" dirty="0"/>
        </a:p>
      </dgm:t>
    </dgm:pt>
    <dgm:pt modelId="{F225CB81-D702-4168-89F7-E12A495DEA63}" type="parTrans" cxnId="{3A03B47A-7465-488D-86CD-96616445BC8C}">
      <dgm:prSet/>
      <dgm:spPr/>
      <dgm:t>
        <a:bodyPr/>
        <a:lstStyle/>
        <a:p>
          <a:endParaRPr lang="en-US"/>
        </a:p>
      </dgm:t>
    </dgm:pt>
    <dgm:pt modelId="{C6FD9838-C3B5-4D02-8313-BE542FB4AB2C}" type="sibTrans" cxnId="{3A03B47A-7465-488D-86CD-96616445BC8C}">
      <dgm:prSet/>
      <dgm:spPr/>
      <dgm:t>
        <a:bodyPr/>
        <a:lstStyle/>
        <a:p>
          <a:endParaRPr lang="en-US"/>
        </a:p>
      </dgm:t>
    </dgm:pt>
    <dgm:pt modelId="{CAC65115-46D8-42FD-8325-9941C17AAB9F}">
      <dgm:prSet phldrT="[Text]" custT="1"/>
      <dgm:spPr/>
      <dgm:t>
        <a:bodyPr/>
        <a:lstStyle/>
        <a:p>
          <a:r>
            <a:rPr lang="en-US" sz="2800" dirty="0" smtClean="0"/>
            <a:t>Gym Demo</a:t>
          </a:r>
          <a:endParaRPr lang="en-US" sz="2800" dirty="0"/>
        </a:p>
      </dgm:t>
    </dgm:pt>
    <dgm:pt modelId="{89F5C56F-F7D2-4F36-8269-3D7C21284664}" type="parTrans" cxnId="{F33D0992-010A-42A6-98F7-444A58A40DE2}">
      <dgm:prSet/>
      <dgm:spPr/>
      <dgm:t>
        <a:bodyPr/>
        <a:lstStyle/>
        <a:p>
          <a:endParaRPr lang="en-US"/>
        </a:p>
      </dgm:t>
    </dgm:pt>
    <dgm:pt modelId="{96E4CA2B-2CB9-430C-B059-3DB10F0779B4}" type="sibTrans" cxnId="{F33D0992-010A-42A6-98F7-444A58A40DE2}">
      <dgm:prSet/>
      <dgm:spPr/>
      <dgm:t>
        <a:bodyPr/>
        <a:lstStyle/>
        <a:p>
          <a:endParaRPr lang="en-US"/>
        </a:p>
      </dgm:t>
    </dgm:pt>
    <dgm:pt modelId="{F4FA5D8E-D59F-44A9-9A59-F7834B3BFC43}" type="pres">
      <dgm:prSet presAssocID="{157F9CAB-BE89-4147-8721-29D2110A451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6B28BD-1397-49CF-80B2-F9AD089D0475}" type="pres">
      <dgm:prSet presAssocID="{583F5D3E-6E7F-4306-B514-A7E691098472}" presName="comp" presStyleCnt="0"/>
      <dgm:spPr/>
    </dgm:pt>
    <dgm:pt modelId="{A710CC15-DB03-4901-B22F-1FB428FE5887}" type="pres">
      <dgm:prSet presAssocID="{583F5D3E-6E7F-4306-B514-A7E691098472}" presName="box" presStyleLbl="node1" presStyleIdx="0" presStyleCnt="3"/>
      <dgm:spPr/>
      <dgm:t>
        <a:bodyPr/>
        <a:lstStyle/>
        <a:p>
          <a:endParaRPr lang="en-US"/>
        </a:p>
      </dgm:t>
    </dgm:pt>
    <dgm:pt modelId="{508CC504-2ED9-4C91-8C88-469965778464}" type="pres">
      <dgm:prSet presAssocID="{583F5D3E-6E7F-4306-B514-A7E691098472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DDA3B3D-6797-4BA4-92B7-F5E6CDABDF0D}" type="pres">
      <dgm:prSet presAssocID="{583F5D3E-6E7F-4306-B514-A7E69109847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8C432D-1101-4AE4-B967-367C438B7155}" type="pres">
      <dgm:prSet presAssocID="{0BE23E03-4C27-4A3E-9CB0-2101EBE99B2A}" presName="spacer" presStyleCnt="0"/>
      <dgm:spPr/>
    </dgm:pt>
    <dgm:pt modelId="{FC98C01A-6BBD-4EBF-A7C7-A1B14338DC8F}" type="pres">
      <dgm:prSet presAssocID="{78C7FC47-E0D7-480B-951A-3649339557B4}" presName="comp" presStyleCnt="0"/>
      <dgm:spPr/>
    </dgm:pt>
    <dgm:pt modelId="{551CCAE2-ECA7-49D8-AA48-DFDA56AFD35D}" type="pres">
      <dgm:prSet presAssocID="{78C7FC47-E0D7-480B-951A-3649339557B4}" presName="box" presStyleLbl="node1" presStyleIdx="1" presStyleCnt="3"/>
      <dgm:spPr/>
      <dgm:t>
        <a:bodyPr/>
        <a:lstStyle/>
        <a:p>
          <a:endParaRPr lang="en-US"/>
        </a:p>
      </dgm:t>
    </dgm:pt>
    <dgm:pt modelId="{B7F8FF87-0010-4242-8617-6794B5EE3F12}" type="pres">
      <dgm:prSet presAssocID="{78C7FC47-E0D7-480B-951A-3649339557B4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73A83D7-0327-4F85-8DDC-33F20801AF1D}" type="pres">
      <dgm:prSet presAssocID="{78C7FC47-E0D7-480B-951A-3649339557B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832D7-4819-4407-AD3E-BC9FE4578687}" type="pres">
      <dgm:prSet presAssocID="{C6FD9838-C3B5-4D02-8313-BE542FB4AB2C}" presName="spacer" presStyleCnt="0"/>
      <dgm:spPr/>
    </dgm:pt>
    <dgm:pt modelId="{D3AC2A55-F9CA-47B3-974E-B7E8C023AFFF}" type="pres">
      <dgm:prSet presAssocID="{CAC65115-46D8-42FD-8325-9941C17AAB9F}" presName="comp" presStyleCnt="0"/>
      <dgm:spPr/>
    </dgm:pt>
    <dgm:pt modelId="{291F18BF-76A1-435C-B0F8-D6136776E264}" type="pres">
      <dgm:prSet presAssocID="{CAC65115-46D8-42FD-8325-9941C17AAB9F}" presName="box" presStyleLbl="node1" presStyleIdx="2" presStyleCnt="3"/>
      <dgm:spPr/>
      <dgm:t>
        <a:bodyPr/>
        <a:lstStyle/>
        <a:p>
          <a:endParaRPr lang="en-US"/>
        </a:p>
      </dgm:t>
    </dgm:pt>
    <dgm:pt modelId="{7B6E332C-D978-44E8-8AEC-1BC7609EAD00}" type="pres">
      <dgm:prSet presAssocID="{CAC65115-46D8-42FD-8325-9941C17AAB9F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0AEB0B3-6EE4-4C29-BDDE-210B36FFF8F3}" type="pres">
      <dgm:prSet presAssocID="{CAC65115-46D8-42FD-8325-9941C17AAB9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B79140-1C50-4805-8896-70FA03C8DE50}" type="presOf" srcId="{157F9CAB-BE89-4147-8721-29D2110A451A}" destId="{F4FA5D8E-D59F-44A9-9A59-F7834B3BFC43}" srcOrd="0" destOrd="0" presId="urn:microsoft.com/office/officeart/2005/8/layout/vList4"/>
    <dgm:cxn modelId="{768C5F19-B3C3-4A9C-8905-27B7912E2D57}" type="presOf" srcId="{583F5D3E-6E7F-4306-B514-A7E691098472}" destId="{A710CC15-DB03-4901-B22F-1FB428FE5887}" srcOrd="0" destOrd="0" presId="urn:microsoft.com/office/officeart/2005/8/layout/vList4"/>
    <dgm:cxn modelId="{6F5BF3D0-D59B-44A5-9F9A-C639CB6179CF}" srcId="{157F9CAB-BE89-4147-8721-29D2110A451A}" destId="{583F5D3E-6E7F-4306-B514-A7E691098472}" srcOrd="0" destOrd="0" parTransId="{E298ADDF-5EEA-457D-9B56-A7AFEAC25B90}" sibTransId="{0BE23E03-4C27-4A3E-9CB0-2101EBE99B2A}"/>
    <dgm:cxn modelId="{EEF991E3-B265-4866-B698-168F343330A2}" type="presOf" srcId="{583F5D3E-6E7F-4306-B514-A7E691098472}" destId="{4DDA3B3D-6797-4BA4-92B7-F5E6CDABDF0D}" srcOrd="1" destOrd="0" presId="urn:microsoft.com/office/officeart/2005/8/layout/vList4"/>
    <dgm:cxn modelId="{3FFF7F64-8411-4C4D-AEB6-7050A593C0DC}" type="presOf" srcId="{CAC65115-46D8-42FD-8325-9941C17AAB9F}" destId="{291F18BF-76A1-435C-B0F8-D6136776E264}" srcOrd="0" destOrd="0" presId="urn:microsoft.com/office/officeart/2005/8/layout/vList4"/>
    <dgm:cxn modelId="{F33D0992-010A-42A6-98F7-444A58A40DE2}" srcId="{157F9CAB-BE89-4147-8721-29D2110A451A}" destId="{CAC65115-46D8-42FD-8325-9941C17AAB9F}" srcOrd="2" destOrd="0" parTransId="{89F5C56F-F7D2-4F36-8269-3D7C21284664}" sibTransId="{96E4CA2B-2CB9-430C-B059-3DB10F0779B4}"/>
    <dgm:cxn modelId="{54DCD295-355F-494A-BCE6-CD5ED3739076}" type="presOf" srcId="{78C7FC47-E0D7-480B-951A-3649339557B4}" destId="{551CCAE2-ECA7-49D8-AA48-DFDA56AFD35D}" srcOrd="0" destOrd="0" presId="urn:microsoft.com/office/officeart/2005/8/layout/vList4"/>
    <dgm:cxn modelId="{9FBF1B1E-7660-4971-9580-A98498FF7892}" type="presOf" srcId="{78C7FC47-E0D7-480B-951A-3649339557B4}" destId="{F73A83D7-0327-4F85-8DDC-33F20801AF1D}" srcOrd="1" destOrd="0" presId="urn:microsoft.com/office/officeart/2005/8/layout/vList4"/>
    <dgm:cxn modelId="{64E7D9D5-35A3-497A-AA57-D9C8ED027A56}" type="presOf" srcId="{CAC65115-46D8-42FD-8325-9941C17AAB9F}" destId="{B0AEB0B3-6EE4-4C29-BDDE-210B36FFF8F3}" srcOrd="1" destOrd="0" presId="urn:microsoft.com/office/officeart/2005/8/layout/vList4"/>
    <dgm:cxn modelId="{3A03B47A-7465-488D-86CD-96616445BC8C}" srcId="{157F9CAB-BE89-4147-8721-29D2110A451A}" destId="{78C7FC47-E0D7-480B-951A-3649339557B4}" srcOrd="1" destOrd="0" parTransId="{F225CB81-D702-4168-89F7-E12A495DEA63}" sibTransId="{C6FD9838-C3B5-4D02-8313-BE542FB4AB2C}"/>
    <dgm:cxn modelId="{FD83582D-C1F1-48F1-BE9F-279D6B3D265C}" type="presParOf" srcId="{F4FA5D8E-D59F-44A9-9A59-F7834B3BFC43}" destId="{066B28BD-1397-49CF-80B2-F9AD089D0475}" srcOrd="0" destOrd="0" presId="urn:microsoft.com/office/officeart/2005/8/layout/vList4"/>
    <dgm:cxn modelId="{A61A86A3-9AB5-4289-B103-BAA801482AC5}" type="presParOf" srcId="{066B28BD-1397-49CF-80B2-F9AD089D0475}" destId="{A710CC15-DB03-4901-B22F-1FB428FE5887}" srcOrd="0" destOrd="0" presId="urn:microsoft.com/office/officeart/2005/8/layout/vList4"/>
    <dgm:cxn modelId="{B3E02534-E094-4D37-A93E-E189F191507B}" type="presParOf" srcId="{066B28BD-1397-49CF-80B2-F9AD089D0475}" destId="{508CC504-2ED9-4C91-8C88-469965778464}" srcOrd="1" destOrd="0" presId="urn:microsoft.com/office/officeart/2005/8/layout/vList4"/>
    <dgm:cxn modelId="{5948E793-8441-4B71-A7A6-1C632C07D643}" type="presParOf" srcId="{066B28BD-1397-49CF-80B2-F9AD089D0475}" destId="{4DDA3B3D-6797-4BA4-92B7-F5E6CDABDF0D}" srcOrd="2" destOrd="0" presId="urn:microsoft.com/office/officeart/2005/8/layout/vList4"/>
    <dgm:cxn modelId="{8CB43DDB-8422-4211-9EA3-62093A0CC08A}" type="presParOf" srcId="{F4FA5D8E-D59F-44A9-9A59-F7834B3BFC43}" destId="{A98C432D-1101-4AE4-B967-367C438B7155}" srcOrd="1" destOrd="0" presId="urn:microsoft.com/office/officeart/2005/8/layout/vList4"/>
    <dgm:cxn modelId="{D939FB5C-DD82-47ED-8A4B-4AB56143DACD}" type="presParOf" srcId="{F4FA5D8E-D59F-44A9-9A59-F7834B3BFC43}" destId="{FC98C01A-6BBD-4EBF-A7C7-A1B14338DC8F}" srcOrd="2" destOrd="0" presId="urn:microsoft.com/office/officeart/2005/8/layout/vList4"/>
    <dgm:cxn modelId="{BC3A5EE4-BCA8-4F1F-9B50-385B49000D73}" type="presParOf" srcId="{FC98C01A-6BBD-4EBF-A7C7-A1B14338DC8F}" destId="{551CCAE2-ECA7-49D8-AA48-DFDA56AFD35D}" srcOrd="0" destOrd="0" presId="urn:microsoft.com/office/officeart/2005/8/layout/vList4"/>
    <dgm:cxn modelId="{7CA2FA91-3856-4B3C-BBA9-A94BC587B435}" type="presParOf" srcId="{FC98C01A-6BBD-4EBF-A7C7-A1B14338DC8F}" destId="{B7F8FF87-0010-4242-8617-6794B5EE3F12}" srcOrd="1" destOrd="0" presId="urn:microsoft.com/office/officeart/2005/8/layout/vList4"/>
    <dgm:cxn modelId="{D8296470-9F61-4EFD-AB21-9BC9B54C5FFC}" type="presParOf" srcId="{FC98C01A-6BBD-4EBF-A7C7-A1B14338DC8F}" destId="{F73A83D7-0327-4F85-8DDC-33F20801AF1D}" srcOrd="2" destOrd="0" presId="urn:microsoft.com/office/officeart/2005/8/layout/vList4"/>
    <dgm:cxn modelId="{A1CF62EF-D5B1-4DF1-AFE0-35B831D7A9BA}" type="presParOf" srcId="{F4FA5D8E-D59F-44A9-9A59-F7834B3BFC43}" destId="{AC4832D7-4819-4407-AD3E-BC9FE4578687}" srcOrd="3" destOrd="0" presId="urn:microsoft.com/office/officeart/2005/8/layout/vList4"/>
    <dgm:cxn modelId="{038CF6BC-CC67-4113-A8F0-362C95AAD5BB}" type="presParOf" srcId="{F4FA5D8E-D59F-44A9-9A59-F7834B3BFC43}" destId="{D3AC2A55-F9CA-47B3-974E-B7E8C023AFFF}" srcOrd="4" destOrd="0" presId="urn:microsoft.com/office/officeart/2005/8/layout/vList4"/>
    <dgm:cxn modelId="{00773C26-1CA4-4EA8-BDE3-CE5AE793DFA7}" type="presParOf" srcId="{D3AC2A55-F9CA-47B3-974E-B7E8C023AFFF}" destId="{291F18BF-76A1-435C-B0F8-D6136776E264}" srcOrd="0" destOrd="0" presId="urn:microsoft.com/office/officeart/2005/8/layout/vList4"/>
    <dgm:cxn modelId="{E18E6715-BD36-4A15-93E3-C8A28238630D}" type="presParOf" srcId="{D3AC2A55-F9CA-47B3-974E-B7E8C023AFFF}" destId="{7B6E332C-D978-44E8-8AEC-1BC7609EAD00}" srcOrd="1" destOrd="0" presId="urn:microsoft.com/office/officeart/2005/8/layout/vList4"/>
    <dgm:cxn modelId="{027B9708-213E-4128-8DEF-58A2310E592F}" type="presParOf" srcId="{D3AC2A55-F9CA-47B3-974E-B7E8C023AFFF}" destId="{B0AEB0B3-6EE4-4C29-BDDE-210B36FFF8F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5A6A7-6F5B-4C05-A36F-23BDECA49E00}">
      <dsp:nvSpPr>
        <dsp:cNvPr id="0" name=""/>
        <dsp:cNvSpPr/>
      </dsp:nvSpPr>
      <dsp:spPr>
        <a:xfrm>
          <a:off x="0" y="0"/>
          <a:ext cx="8095488" cy="1333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Institutional Assessment Plan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Vetted spring, 2019</a:t>
          </a:r>
          <a:endParaRPr lang="en-US" sz="2800" kern="1200" dirty="0"/>
        </a:p>
      </dsp:txBody>
      <dsp:txXfrm>
        <a:off x="1752457" y="0"/>
        <a:ext cx="6343030" cy="1333600"/>
      </dsp:txXfrm>
    </dsp:sp>
    <dsp:sp modelId="{2168812F-A302-4F8E-A1E9-DEC219DA6986}">
      <dsp:nvSpPr>
        <dsp:cNvPr id="0" name=""/>
        <dsp:cNvSpPr/>
      </dsp:nvSpPr>
      <dsp:spPr>
        <a:xfrm>
          <a:off x="172558" y="133360"/>
          <a:ext cx="1619097" cy="10668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9C0356-3DED-4EF6-BF80-4D1550D76CB5}">
      <dsp:nvSpPr>
        <dsp:cNvPr id="0" name=""/>
        <dsp:cNvSpPr/>
      </dsp:nvSpPr>
      <dsp:spPr>
        <a:xfrm>
          <a:off x="0" y="1466960"/>
          <a:ext cx="8095488" cy="1333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College Promise Dialogue</a:t>
          </a:r>
          <a:endParaRPr lang="en-US" sz="2800" kern="1200" dirty="0"/>
        </a:p>
      </dsp:txBody>
      <dsp:txXfrm>
        <a:off x="1752457" y="1466960"/>
        <a:ext cx="6343030" cy="1333600"/>
      </dsp:txXfrm>
    </dsp:sp>
    <dsp:sp modelId="{70448AA4-357D-4828-A5DC-41C23F5EF383}">
      <dsp:nvSpPr>
        <dsp:cNvPr id="0" name=""/>
        <dsp:cNvSpPr/>
      </dsp:nvSpPr>
      <dsp:spPr>
        <a:xfrm>
          <a:off x="133360" y="1600320"/>
          <a:ext cx="1619097" cy="10668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9E14D3-E37D-409B-B160-DD0D4C1B5EA0}">
      <dsp:nvSpPr>
        <dsp:cNvPr id="0" name=""/>
        <dsp:cNvSpPr/>
      </dsp:nvSpPr>
      <dsp:spPr>
        <a:xfrm>
          <a:off x="0" y="2933920"/>
          <a:ext cx="8095488" cy="1333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Caring Campus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CCCCO and IEBC</a:t>
          </a:r>
          <a:endParaRPr lang="en-US" sz="2800" kern="1200" dirty="0"/>
        </a:p>
      </dsp:txBody>
      <dsp:txXfrm>
        <a:off x="1752457" y="2933920"/>
        <a:ext cx="6343030" cy="1333600"/>
      </dsp:txXfrm>
    </dsp:sp>
    <dsp:sp modelId="{57BC526A-7072-4216-AB89-9A57F73AEC20}">
      <dsp:nvSpPr>
        <dsp:cNvPr id="0" name=""/>
        <dsp:cNvSpPr/>
      </dsp:nvSpPr>
      <dsp:spPr>
        <a:xfrm>
          <a:off x="133360" y="3067280"/>
          <a:ext cx="1619097" cy="10668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0F01E-EF7C-496D-A153-82230ACB5C6A}">
      <dsp:nvSpPr>
        <dsp:cNvPr id="0" name=""/>
        <dsp:cNvSpPr/>
      </dsp:nvSpPr>
      <dsp:spPr>
        <a:xfrm>
          <a:off x="1830496" y="-45501"/>
          <a:ext cx="6815505" cy="6815505"/>
        </a:xfrm>
        <a:prstGeom prst="circularArrow">
          <a:avLst>
            <a:gd name="adj1" fmla="val 5544"/>
            <a:gd name="adj2" fmla="val 330680"/>
            <a:gd name="adj3" fmla="val 14243871"/>
            <a:gd name="adj4" fmla="val 17107273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C768E-7769-4731-ACD3-0468B6BCADDA}">
      <dsp:nvSpPr>
        <dsp:cNvPr id="0" name=""/>
        <dsp:cNvSpPr/>
      </dsp:nvSpPr>
      <dsp:spPr>
        <a:xfrm>
          <a:off x="3975329" y="-69807"/>
          <a:ext cx="2525838" cy="137176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Mission &amp; Strategic Plan</a:t>
          </a:r>
          <a:endParaRPr lang="en-US" sz="2800" kern="1200" dirty="0"/>
        </a:p>
      </dsp:txBody>
      <dsp:txXfrm>
        <a:off x="4042293" y="-2843"/>
        <a:ext cx="2391910" cy="1237840"/>
      </dsp:txXfrm>
    </dsp:sp>
    <dsp:sp modelId="{3F99F301-3CBF-4B79-8F1D-96C00A6D183E}">
      <dsp:nvSpPr>
        <dsp:cNvPr id="0" name=""/>
        <dsp:cNvSpPr/>
      </dsp:nvSpPr>
      <dsp:spPr>
        <a:xfrm>
          <a:off x="6661879" y="1301949"/>
          <a:ext cx="2165722" cy="1082861"/>
        </a:xfrm>
        <a:prstGeom prst="roundRect">
          <a:avLst/>
        </a:prstGeom>
        <a:solidFill>
          <a:schemeClr val="accent3">
            <a:hueOff val="-1330898"/>
            <a:satOff val="-76"/>
            <a:lumOff val="-39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Assessment</a:t>
          </a:r>
          <a:endParaRPr lang="en-US" sz="2400" kern="1200" dirty="0"/>
        </a:p>
      </dsp:txBody>
      <dsp:txXfrm>
        <a:off x="6714740" y="1354810"/>
        <a:ext cx="2060000" cy="977139"/>
      </dsp:txXfrm>
    </dsp:sp>
    <dsp:sp modelId="{A0361B79-84DB-40AC-9973-F1508CFBA45B}">
      <dsp:nvSpPr>
        <dsp:cNvPr id="0" name=""/>
        <dsp:cNvSpPr/>
      </dsp:nvSpPr>
      <dsp:spPr>
        <a:xfrm>
          <a:off x="7033535" y="3248627"/>
          <a:ext cx="2165722" cy="1082861"/>
        </a:xfrm>
        <a:prstGeom prst="roundRect">
          <a:avLst/>
        </a:prstGeom>
        <a:solidFill>
          <a:schemeClr val="accent3">
            <a:hueOff val="-2661796"/>
            <a:satOff val="-151"/>
            <a:lumOff val="-78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Institutional Plan</a:t>
          </a:r>
          <a:endParaRPr lang="en-US" sz="2400" kern="1200" dirty="0"/>
        </a:p>
      </dsp:txBody>
      <dsp:txXfrm>
        <a:off x="7086396" y="3301488"/>
        <a:ext cx="2060000" cy="977139"/>
      </dsp:txXfrm>
    </dsp:sp>
    <dsp:sp modelId="{4A9882E5-70DC-4BE5-9193-19D62637247F}">
      <dsp:nvSpPr>
        <dsp:cNvPr id="0" name=""/>
        <dsp:cNvSpPr/>
      </dsp:nvSpPr>
      <dsp:spPr>
        <a:xfrm>
          <a:off x="5739815" y="5387752"/>
          <a:ext cx="2165722" cy="1082861"/>
        </a:xfrm>
        <a:prstGeom prst="roundRect">
          <a:avLst/>
        </a:prstGeom>
        <a:solidFill>
          <a:schemeClr val="accent3">
            <a:hueOff val="-3992693"/>
            <a:satOff val="-227"/>
            <a:lumOff val="-117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Annual Program Review</a:t>
          </a:r>
          <a:endParaRPr lang="en-US" sz="2400" kern="1200" dirty="0"/>
        </a:p>
      </dsp:txBody>
      <dsp:txXfrm>
        <a:off x="5792676" y="5440613"/>
        <a:ext cx="2060000" cy="977139"/>
      </dsp:txXfrm>
    </dsp:sp>
    <dsp:sp modelId="{E0BB33C9-8AD1-42C8-92D1-84C96291DE86}">
      <dsp:nvSpPr>
        <dsp:cNvPr id="0" name=""/>
        <dsp:cNvSpPr/>
      </dsp:nvSpPr>
      <dsp:spPr>
        <a:xfrm>
          <a:off x="2470608" y="5365447"/>
          <a:ext cx="2165722" cy="1082861"/>
        </a:xfrm>
        <a:prstGeom prst="roundRect">
          <a:avLst/>
        </a:prstGeom>
        <a:solidFill>
          <a:schemeClr val="accent3">
            <a:hueOff val="-5323591"/>
            <a:satOff val="-303"/>
            <a:lumOff val="-156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Resource Allocation</a:t>
          </a:r>
          <a:endParaRPr lang="en-US" sz="2400" kern="1200" dirty="0"/>
        </a:p>
      </dsp:txBody>
      <dsp:txXfrm>
        <a:off x="2523469" y="5418308"/>
        <a:ext cx="2060000" cy="977139"/>
      </dsp:txXfrm>
    </dsp:sp>
    <dsp:sp modelId="{BA9B7A0F-26BD-438E-8213-E52536B20829}">
      <dsp:nvSpPr>
        <dsp:cNvPr id="0" name=""/>
        <dsp:cNvSpPr/>
      </dsp:nvSpPr>
      <dsp:spPr>
        <a:xfrm>
          <a:off x="1137927" y="3293255"/>
          <a:ext cx="2488956" cy="1082861"/>
        </a:xfrm>
        <a:prstGeom prst="roundRect">
          <a:avLst/>
        </a:prstGeom>
        <a:solidFill>
          <a:schemeClr val="accent3">
            <a:hueOff val="-6654488"/>
            <a:satOff val="-378"/>
            <a:lumOff val="-1961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Implementation</a:t>
          </a:r>
          <a:endParaRPr lang="en-US" sz="2400" kern="1200" dirty="0"/>
        </a:p>
      </dsp:txBody>
      <dsp:txXfrm>
        <a:off x="1190788" y="3346116"/>
        <a:ext cx="2383234" cy="977139"/>
      </dsp:txXfrm>
    </dsp:sp>
    <dsp:sp modelId="{4A9D43DD-0204-4AB8-958F-C4C2EC767E66}">
      <dsp:nvSpPr>
        <dsp:cNvPr id="0" name=""/>
        <dsp:cNvSpPr/>
      </dsp:nvSpPr>
      <dsp:spPr>
        <a:xfrm>
          <a:off x="1693503" y="1301971"/>
          <a:ext cx="2165722" cy="1082861"/>
        </a:xfrm>
        <a:prstGeom prst="roundRect">
          <a:avLst/>
        </a:prstGeom>
        <a:solidFill>
          <a:schemeClr val="accent3">
            <a:hueOff val="-7985386"/>
            <a:satOff val="-454"/>
            <a:lumOff val="-235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Effectiveness Review</a:t>
          </a:r>
          <a:endParaRPr lang="en-US" sz="2400" kern="1200" dirty="0"/>
        </a:p>
      </dsp:txBody>
      <dsp:txXfrm>
        <a:off x="1746364" y="1354832"/>
        <a:ext cx="2060000" cy="9771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0CC15-DB03-4901-B22F-1FB428FE5887}">
      <dsp:nvSpPr>
        <dsp:cNvPr id="0" name=""/>
        <dsp:cNvSpPr/>
      </dsp:nvSpPr>
      <dsp:spPr>
        <a:xfrm>
          <a:off x="0" y="0"/>
          <a:ext cx="4915011" cy="11261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Enriched Environments for Student Activities</a:t>
          </a:r>
        </a:p>
      </dsp:txBody>
      <dsp:txXfrm>
        <a:off x="1095613" y="0"/>
        <a:ext cx="3819397" cy="1126114"/>
      </dsp:txXfrm>
    </dsp:sp>
    <dsp:sp modelId="{508CC504-2ED9-4C91-8C88-469965778464}">
      <dsp:nvSpPr>
        <dsp:cNvPr id="0" name=""/>
        <dsp:cNvSpPr/>
      </dsp:nvSpPr>
      <dsp:spPr>
        <a:xfrm>
          <a:off x="112611" y="112611"/>
          <a:ext cx="983002" cy="9008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1CCAE2-ECA7-49D8-AA48-DFDA56AFD35D}">
      <dsp:nvSpPr>
        <dsp:cNvPr id="0" name=""/>
        <dsp:cNvSpPr/>
      </dsp:nvSpPr>
      <dsp:spPr>
        <a:xfrm>
          <a:off x="0" y="1238725"/>
          <a:ext cx="4915011" cy="11261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PAC Renovation</a:t>
          </a:r>
          <a:endParaRPr lang="en-US" sz="2800" kern="1200" dirty="0"/>
        </a:p>
      </dsp:txBody>
      <dsp:txXfrm>
        <a:off x="1095613" y="1238725"/>
        <a:ext cx="3819397" cy="1126114"/>
      </dsp:txXfrm>
    </dsp:sp>
    <dsp:sp modelId="{B7F8FF87-0010-4242-8617-6794B5EE3F12}">
      <dsp:nvSpPr>
        <dsp:cNvPr id="0" name=""/>
        <dsp:cNvSpPr/>
      </dsp:nvSpPr>
      <dsp:spPr>
        <a:xfrm>
          <a:off x="112611" y="1351337"/>
          <a:ext cx="983002" cy="9008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1F18BF-76A1-435C-B0F8-D6136776E264}">
      <dsp:nvSpPr>
        <dsp:cNvPr id="0" name=""/>
        <dsp:cNvSpPr/>
      </dsp:nvSpPr>
      <dsp:spPr>
        <a:xfrm>
          <a:off x="0" y="2477451"/>
          <a:ext cx="4915011" cy="11261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Crafton Hall Renovation</a:t>
          </a:r>
          <a:endParaRPr lang="en-US" sz="2800" kern="1200" dirty="0"/>
        </a:p>
      </dsp:txBody>
      <dsp:txXfrm>
        <a:off x="1095613" y="2477451"/>
        <a:ext cx="3819397" cy="1126114"/>
      </dsp:txXfrm>
    </dsp:sp>
    <dsp:sp modelId="{7B6E332C-D978-44E8-8AEC-1BC7609EAD00}">
      <dsp:nvSpPr>
        <dsp:cNvPr id="0" name=""/>
        <dsp:cNvSpPr/>
      </dsp:nvSpPr>
      <dsp:spPr>
        <a:xfrm>
          <a:off x="112611" y="2590063"/>
          <a:ext cx="983002" cy="9008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35A85B-71AF-443C-BD56-3A417C8800BB}">
      <dsp:nvSpPr>
        <dsp:cNvPr id="0" name=""/>
        <dsp:cNvSpPr/>
      </dsp:nvSpPr>
      <dsp:spPr>
        <a:xfrm>
          <a:off x="0" y="3716177"/>
          <a:ext cx="4915011" cy="11261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East Valley Public Safety Training Center</a:t>
          </a:r>
          <a:endParaRPr lang="en-US" sz="2800" kern="1200" dirty="0"/>
        </a:p>
      </dsp:txBody>
      <dsp:txXfrm>
        <a:off x="1095613" y="3716177"/>
        <a:ext cx="3819397" cy="1126114"/>
      </dsp:txXfrm>
    </dsp:sp>
    <dsp:sp modelId="{DAB9FA50-EED3-4D77-B465-D1D8E8F46389}">
      <dsp:nvSpPr>
        <dsp:cNvPr id="0" name=""/>
        <dsp:cNvSpPr/>
      </dsp:nvSpPr>
      <dsp:spPr>
        <a:xfrm>
          <a:off x="112611" y="3828789"/>
          <a:ext cx="983002" cy="9008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0CC15-DB03-4901-B22F-1FB428FE5887}">
      <dsp:nvSpPr>
        <dsp:cNvPr id="0" name=""/>
        <dsp:cNvSpPr/>
      </dsp:nvSpPr>
      <dsp:spPr>
        <a:xfrm>
          <a:off x="0" y="0"/>
          <a:ext cx="4915011" cy="11290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West Complex Renovation</a:t>
          </a:r>
        </a:p>
      </dsp:txBody>
      <dsp:txXfrm>
        <a:off x="1095908" y="0"/>
        <a:ext cx="3819102" cy="1129060"/>
      </dsp:txXfrm>
    </dsp:sp>
    <dsp:sp modelId="{508CC504-2ED9-4C91-8C88-469965778464}">
      <dsp:nvSpPr>
        <dsp:cNvPr id="0" name=""/>
        <dsp:cNvSpPr/>
      </dsp:nvSpPr>
      <dsp:spPr>
        <a:xfrm>
          <a:off x="112906" y="112906"/>
          <a:ext cx="983002" cy="9032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1CCAE2-ECA7-49D8-AA48-DFDA56AFD35D}">
      <dsp:nvSpPr>
        <dsp:cNvPr id="0" name=""/>
        <dsp:cNvSpPr/>
      </dsp:nvSpPr>
      <dsp:spPr>
        <a:xfrm>
          <a:off x="0" y="1241966"/>
          <a:ext cx="4915011" cy="11290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Student Support Building Renovation</a:t>
          </a:r>
          <a:endParaRPr lang="en-US" sz="2800" kern="1200" dirty="0"/>
        </a:p>
      </dsp:txBody>
      <dsp:txXfrm>
        <a:off x="1095908" y="1241966"/>
        <a:ext cx="3819102" cy="1129060"/>
      </dsp:txXfrm>
    </dsp:sp>
    <dsp:sp modelId="{B7F8FF87-0010-4242-8617-6794B5EE3F12}">
      <dsp:nvSpPr>
        <dsp:cNvPr id="0" name=""/>
        <dsp:cNvSpPr/>
      </dsp:nvSpPr>
      <dsp:spPr>
        <a:xfrm>
          <a:off x="112906" y="1354872"/>
          <a:ext cx="983002" cy="9032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1F18BF-76A1-435C-B0F8-D6136776E264}">
      <dsp:nvSpPr>
        <dsp:cNvPr id="0" name=""/>
        <dsp:cNvSpPr/>
      </dsp:nvSpPr>
      <dsp:spPr>
        <a:xfrm>
          <a:off x="0" y="2483933"/>
          <a:ext cx="4915011" cy="11290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Gym Demo</a:t>
          </a:r>
          <a:endParaRPr lang="en-US" sz="2800" kern="1200" dirty="0"/>
        </a:p>
      </dsp:txBody>
      <dsp:txXfrm>
        <a:off x="1095908" y="2483933"/>
        <a:ext cx="3819102" cy="1129060"/>
      </dsp:txXfrm>
    </dsp:sp>
    <dsp:sp modelId="{7B6E332C-D978-44E8-8AEC-1BC7609EAD00}">
      <dsp:nvSpPr>
        <dsp:cNvPr id="0" name=""/>
        <dsp:cNvSpPr/>
      </dsp:nvSpPr>
      <dsp:spPr>
        <a:xfrm>
          <a:off x="112906" y="2596839"/>
          <a:ext cx="983002" cy="9032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AC7194-EB8A-4C3F-91C8-BC77BDA38307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25F024-9710-4A82-8155-7C8E1D5BE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05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5EBA66-2A62-4449-93B8-B251FC23EF9F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851F44-32F1-44BB-A07B-D1020FFD2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3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537C99-554D-4F74-BDD0-B697D2D18EAF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89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57DF-02F6-4AD2-BD84-C124538B196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051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537C99-554D-4F74-BDD0-B697D2D18EAF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77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Spring 2019 we are currently 31 RFTES below where we were at this time last</a:t>
            </a:r>
            <a:r>
              <a:rPr lang="en-US" baseline="0" dirty="0" smtClean="0"/>
              <a:t>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51F44-32F1-44BB-A07B-D1020FFD2D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28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Strengthen</a:t>
            </a:r>
            <a:r>
              <a:rPr lang="en-US" baseline="0" dirty="0" smtClean="0"/>
              <a:t> and further develop the student athletic 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Soup-a-</a:t>
            </a:r>
            <a:r>
              <a:rPr lang="en-US" baseline="0" dirty="0" err="1" smtClean="0"/>
              <a:t>palozza</a:t>
            </a:r>
            <a:r>
              <a:rPr lang="en-US" baseline="0" dirty="0" smtClean="0"/>
              <a:t> on February 1 in LRC-110 from 12-1:30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51F44-32F1-44BB-A07B-D1020FFD2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34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n-US" sz="1200" dirty="0" smtClean="0">
                <a:solidFill>
                  <a:srgbClr val="002060"/>
                </a:solidFill>
              </a:rPr>
              <a:t>SBVC – Career Pathway 1 (New Construction) &amp; M&amp;O Building Repurposing.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CHC – Performance Arts Center Renovation.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dirty="0" smtClean="0">
                <a:solidFill>
                  <a:srgbClr val="002060"/>
                </a:solidFill>
              </a:rPr>
              <a:t>SBVC – Parking Structure (New Construction).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dirty="0" smtClean="0">
                <a:solidFill>
                  <a:srgbClr val="002060"/>
                </a:solidFill>
              </a:rPr>
              <a:t>SBVC – Softball Field (New Construction).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dirty="0" smtClean="0">
                <a:solidFill>
                  <a:srgbClr val="002060"/>
                </a:solidFill>
              </a:rPr>
              <a:t>SBVC – Student Services + Instructional Building (New Construction), Admin Building Repurposing, and Campus Center Repurposing.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CHC – Crafton Hall Renovation, West Complex Renovation, Student Support Building Renovation, and Gymnasium Demolition.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CHC – East Valley Public Safety Training Center (New Construction).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dirty="0" smtClean="0">
                <a:solidFill>
                  <a:srgbClr val="002060"/>
                </a:solidFill>
              </a:rPr>
              <a:t>SBVC – Career Pathways, Phase 2 (New Construction) &amp; PS/HLS building secondary effects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dirty="0" smtClean="0">
                <a:solidFill>
                  <a:srgbClr val="002060"/>
                </a:solidFill>
              </a:rPr>
              <a:t>SBVC – Warehouse Facilities (New Construction). </a:t>
            </a:r>
          </a:p>
          <a:p>
            <a:pPr marL="342900" lvl="0" indent="-342900">
              <a:buFont typeface="+mj-lt"/>
              <a:buAutoNum type="arabicPeriod" startAt="10"/>
            </a:pPr>
            <a:r>
              <a:rPr lang="en-US" sz="1200" dirty="0" smtClean="0">
                <a:solidFill>
                  <a:srgbClr val="002060"/>
                </a:solidFill>
              </a:rPr>
              <a:t>SBVC – Library Repurposing. </a:t>
            </a:r>
          </a:p>
          <a:p>
            <a:pPr marL="342900" lvl="0" indent="-342900">
              <a:buFont typeface="+mj-lt"/>
              <a:buAutoNum type="arabicPeriod" startAt="10"/>
            </a:pP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CHC – Joint-use Tennis Facilities (New Construction). </a:t>
            </a:r>
          </a:p>
          <a:p>
            <a:pPr marL="342900" lvl="0" indent="-342900">
              <a:buFont typeface="+mj-lt"/>
              <a:buAutoNum type="arabicPeriod" startAt="10"/>
            </a:pPr>
            <a:r>
              <a:rPr lang="en-US" sz="1200" dirty="0" smtClean="0">
                <a:solidFill>
                  <a:srgbClr val="002060"/>
                </a:solidFill>
              </a:rPr>
              <a:t>SBVC – Greek Theater + Planetarium Renovation. </a:t>
            </a:r>
          </a:p>
          <a:p>
            <a:pPr marL="342900" lvl="0" indent="-342900">
              <a:buFont typeface="+mj-lt"/>
              <a:buAutoNum type="arabicPeriod" startAt="10"/>
            </a:pP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CHC – New Gymnasium (New Construction), including Soccer Field and Outdoor Kinesiology Laboratories. </a:t>
            </a:r>
          </a:p>
          <a:p>
            <a:pPr marL="342900" lvl="0" indent="-342900">
              <a:buFont typeface="+mj-lt"/>
              <a:buAutoNum type="arabicPeriod" startAt="10"/>
            </a:pP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CHC – Maintenance and Operations Additions (Ne Construction).</a:t>
            </a:r>
          </a:p>
          <a:p>
            <a:pPr marL="342900" lvl="0" indent="-342900">
              <a:buFont typeface="+mj-lt"/>
              <a:buAutoNum type="arabicPeriod" startAt="10"/>
            </a:pP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CHC – East Instructional Building (New Construction). </a:t>
            </a:r>
          </a:p>
          <a:p>
            <a:pPr marL="342900" lvl="0" indent="-342900">
              <a:buFont typeface="+mj-lt"/>
              <a:buAutoNum type="arabicPeriod" startAt="10"/>
            </a:pP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CHC – Teaching Pool (New Construction).  </a:t>
            </a:r>
          </a:p>
          <a:p>
            <a:pPr marL="342900" lvl="0" indent="-342900">
              <a:buFont typeface="+mj-lt"/>
              <a:buAutoNum type="arabicPeriod" startAt="10"/>
            </a:pP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CHC – Central Complex 2 Renovation. </a:t>
            </a:r>
          </a:p>
          <a:p>
            <a:pPr marL="342900" lvl="0" indent="-342900">
              <a:buFont typeface="+mj-lt"/>
              <a:buAutoNum type="arabicPeriod" startAt="10"/>
            </a:pP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CHC – Child Development Center Renovation</a:t>
            </a:r>
            <a:r>
              <a:rPr lang="en-US" sz="1200" dirty="0" smtClean="0">
                <a:solidFill>
                  <a:srgbClr val="002060"/>
                </a:solidFill>
              </a:rPr>
              <a:t>. </a:t>
            </a:r>
          </a:p>
          <a:p>
            <a:pPr marL="342900" lvl="0" indent="-342900">
              <a:buFont typeface="+mj-lt"/>
              <a:buAutoNum type="arabicPeriod"/>
            </a:pPr>
            <a:endParaRPr lang="en-US" sz="12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51F44-32F1-44BB-A07B-D1020FFD2D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47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Relationship Id="rId9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FzDaBzBlL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Spring 2019 In-Service</a:t>
            </a:r>
            <a:br>
              <a:rPr lang="en-US" dirty="0" smtClean="0"/>
            </a:br>
            <a:r>
              <a:rPr lang="en-US" dirty="0" smtClean="0"/>
              <a:t>Welcome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15" y="5697135"/>
            <a:ext cx="3032972" cy="784812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35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Mark McConnell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Academic Senate President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15" y="5697135"/>
            <a:ext cx="3032972" cy="78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39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Brandice Mello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Classified Senate President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15" y="5697135"/>
            <a:ext cx="3032972" cy="78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37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Elijah Gerard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Student Trustee, on behalf of the CHC Associated Students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15" y="5697135"/>
            <a:ext cx="3032972" cy="78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5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Area Updates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Dr. Keith Wurtz</a:t>
            </a:r>
          </a:p>
          <a:p>
            <a:r>
              <a:rPr lang="en-US" dirty="0" smtClean="0"/>
              <a:t>Michael Strong</a:t>
            </a:r>
          </a:p>
          <a:p>
            <a:r>
              <a:rPr lang="en-US" dirty="0"/>
              <a:t>Dr. Rebeccah Warren-</a:t>
            </a:r>
            <a:r>
              <a:rPr lang="en-US" dirty="0" err="1"/>
              <a:t>Marlatt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214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Dr. Keith Wurtz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Vice President, Instruction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15" y="5697135"/>
            <a:ext cx="3032972" cy="78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5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Instructional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RFTES increased from 2,106 in Fall 2017 to 2,150 in Fall 2018, a 2% increase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6342341"/>
              </p:ext>
            </p:extLst>
          </p:nvPr>
        </p:nvGraphicFramePr>
        <p:xfrm>
          <a:off x="2724149" y="2924175"/>
          <a:ext cx="5368925" cy="3214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4800600" y="3910474"/>
            <a:ext cx="1638300" cy="190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43501" y="3595463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+2%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74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Instructional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WSCH/FTEF ratio (efficiency) increased from 435 in Fall 2017 to 441 in Fall 2018, a 1% increase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50923676"/>
              </p:ext>
            </p:extLst>
          </p:nvPr>
        </p:nvGraphicFramePr>
        <p:xfrm>
          <a:off x="2724149" y="2924175"/>
          <a:ext cx="5368925" cy="3214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4762500" y="3869544"/>
            <a:ext cx="1638300" cy="190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43501" y="3595463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+1%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32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Instructional Objectives for 2018-2019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81497" y="3722491"/>
            <a:ext cx="2619375" cy="1314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80828" y="3918051"/>
            <a:ext cx="1515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Continue to develop dual enrollment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23876" y="2065092"/>
            <a:ext cx="2619375" cy="1314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23207" y="2260652"/>
            <a:ext cx="1515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Continue to develop new programs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23876" y="3722491"/>
            <a:ext cx="2619375" cy="1314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27982" y="4062295"/>
            <a:ext cx="1515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Support GP &amp; AB705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81497" y="2065092"/>
            <a:ext cx="2619375" cy="1314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Content Placeholder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47" y="2338685"/>
            <a:ext cx="732631" cy="76726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80828" y="2260652"/>
            <a:ext cx="1515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Develop CCAP Agreements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47" y="3946725"/>
            <a:ext cx="865981" cy="8659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67"/>
          <a:stretch/>
        </p:blipFill>
        <p:spPr>
          <a:xfrm>
            <a:off x="4357226" y="2373552"/>
            <a:ext cx="685006" cy="8104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80"/>
          <a:stretch/>
        </p:blipFill>
        <p:spPr>
          <a:xfrm>
            <a:off x="4357226" y="4073313"/>
            <a:ext cx="901180" cy="61809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181497" y="5379891"/>
            <a:ext cx="2619375" cy="1314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337990" y="5572305"/>
            <a:ext cx="1515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Continue to develop non-credit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23876" y="5376745"/>
            <a:ext cx="2619375" cy="1314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453525" y="5433802"/>
            <a:ext cx="1515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Increase efficiency and enrollments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591" y="5638821"/>
            <a:ext cx="1140399" cy="79029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4044" y="5809385"/>
            <a:ext cx="1096299" cy="449161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7213868" y="2065092"/>
            <a:ext cx="2619375" cy="1314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8251209" y="2135620"/>
            <a:ext cx="1515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Begin planning for writing of ISER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0106" y="2276892"/>
            <a:ext cx="895402" cy="91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6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8" grpId="0"/>
      <p:bldP spid="21" grpId="0"/>
      <p:bldP spid="27" grpId="0"/>
      <p:bldP spid="30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271" y="2545489"/>
            <a:ext cx="9187506" cy="1505344"/>
          </a:xfrm>
        </p:spPr>
        <p:txBody>
          <a:bodyPr/>
          <a:lstStyle/>
          <a:p>
            <a:r>
              <a:rPr lang="en-US" dirty="0" smtClean="0"/>
              <a:t>Dr. Rebeccah Warren-</a:t>
            </a:r>
            <a:r>
              <a:rPr lang="en-US" dirty="0" err="1" smtClean="0"/>
              <a:t>Marlatt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Vice President, Student Services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15" y="5697135"/>
            <a:ext cx="3032972" cy="78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9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702" y="86022"/>
            <a:ext cx="8596668" cy="1320800"/>
          </a:xfrm>
        </p:spPr>
        <p:txBody>
          <a:bodyPr/>
          <a:lstStyle/>
          <a:p>
            <a:r>
              <a:rPr lang="en-US" dirty="0" smtClean="0"/>
              <a:t>Student Services Updates 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5122672" y="2093977"/>
          <a:ext cx="4368800" cy="3806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>
            <p:extLst/>
          </p:nvPr>
        </p:nvGraphicFramePr>
        <p:xfrm>
          <a:off x="1207008" y="1406822"/>
          <a:ext cx="7168896" cy="427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89625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801" y="2090339"/>
            <a:ext cx="1428750" cy="2000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907" y="2090339"/>
            <a:ext cx="1428750" cy="2000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504" y="2090339"/>
            <a:ext cx="1428750" cy="2000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" r="6327"/>
          <a:stretch/>
        </p:blipFill>
        <p:spPr>
          <a:xfrm>
            <a:off x="3735185" y="2094807"/>
            <a:ext cx="1476898" cy="19957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284" y="2090339"/>
            <a:ext cx="1428750" cy="2000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87" y="2090339"/>
            <a:ext cx="1428750" cy="2000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54" y="2090339"/>
            <a:ext cx="1428750" cy="20002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9987" y="4208527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Board President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John Longville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16416" y="4208527"/>
            <a:ext cx="1781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Board Vice President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Dr. Anne Viricel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5185" y="4208527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Board Clerk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Joseph Williams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2083" y="4194672"/>
            <a:ext cx="1886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Trustee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Gloria Macias Harrison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97932" y="4194672"/>
            <a:ext cx="1958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Trustee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Dr. Stephanie Houston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97907" y="4194671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Trustee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Frank Reyes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60453" y="4194671"/>
            <a:ext cx="1428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Trustee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Dr. Don Singer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88946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San Bernardino Community College District</a:t>
            </a: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Board of Trustees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66011" y="5181599"/>
            <a:ext cx="6059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Student Trustees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Autumn Blackburn, San Bernardino Valley College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Elijah Gerard, Crafton Hills College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And…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33856" y="1417320"/>
          <a:ext cx="7620000" cy="459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3360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86" y="1127317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999744" y="1548062"/>
          <a:ext cx="8095488" cy="4267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553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Mike Strong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Vice President, Administrative Services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15" y="5697135"/>
            <a:ext cx="3032972" cy="78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79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31181"/>
            <a:ext cx="8596668" cy="1320800"/>
          </a:xfrm>
        </p:spPr>
        <p:txBody>
          <a:bodyPr/>
          <a:lstStyle/>
          <a:p>
            <a:r>
              <a:rPr lang="en-US" dirty="0" smtClean="0"/>
              <a:t>Administrative Services Update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" y="1237785"/>
          <a:ext cx="10459843" cy="5988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0918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02884" y="154260"/>
          <a:ext cx="10314881" cy="6612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3949" y="154260"/>
            <a:ext cx="8596668" cy="1320800"/>
          </a:xfrm>
        </p:spPr>
        <p:txBody>
          <a:bodyPr/>
          <a:lstStyle/>
          <a:p>
            <a:r>
              <a:rPr lang="en-US" dirty="0" smtClean="0"/>
              <a:t>Program Review </a:t>
            </a:r>
            <a:br>
              <a:rPr lang="en-US" dirty="0" smtClean="0"/>
            </a:b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7" name="Line Callout 1 6"/>
          <p:cNvSpPr/>
          <p:nvPr/>
        </p:nvSpPr>
        <p:spPr>
          <a:xfrm>
            <a:off x="143455" y="4887951"/>
            <a:ext cx="2790825" cy="1058276"/>
          </a:xfrm>
          <a:prstGeom prst="borderCallout1">
            <a:avLst>
              <a:gd name="adj1" fmla="val 51982"/>
              <a:gd name="adj2" fmla="val 100541"/>
              <a:gd name="adj3" fmla="val 132993"/>
              <a:gd name="adj4" fmla="val 116308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$350K to Fund PPR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9173641" y="4591669"/>
            <a:ext cx="2790825" cy="1232454"/>
          </a:xfrm>
          <a:prstGeom prst="borderCallout1">
            <a:avLst>
              <a:gd name="adj1" fmla="val 51982"/>
              <a:gd name="adj2" fmla="val 541"/>
              <a:gd name="adj3" fmla="val 121492"/>
              <a:gd name="adj4" fmla="val -29959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370 Objectives Requesting </a:t>
            </a:r>
            <a:r>
              <a:rPr lang="en-US" sz="2400" b="1" dirty="0" smtClean="0">
                <a:solidFill>
                  <a:schemeClr val="tx1"/>
                </a:solidFill>
              </a:rPr>
              <a:t>Funding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94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323384"/>
            <a:ext cx="10515600" cy="810091"/>
          </a:xfrm>
        </p:spPr>
        <p:txBody>
          <a:bodyPr/>
          <a:lstStyle/>
          <a:p>
            <a:r>
              <a:rPr lang="en-US" dirty="0" smtClean="0"/>
              <a:t>2017 FMP – CHC Measure CC Projects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515633" y="1226634"/>
          <a:ext cx="4915011" cy="4845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/>
          </p:nvPr>
        </p:nvGraphicFramePr>
        <p:xfrm>
          <a:off x="5875652" y="1226635"/>
          <a:ext cx="4915011" cy="3612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508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102982"/>
            <a:ext cx="10515600" cy="1325563"/>
          </a:xfrm>
        </p:spPr>
        <p:txBody>
          <a:bodyPr/>
          <a:lstStyle/>
          <a:p>
            <a:r>
              <a:rPr lang="en-US" dirty="0" smtClean="0"/>
              <a:t>3 Peaks Challenge –Engage, </a:t>
            </a:r>
            <a:r>
              <a:rPr lang="en-US" dirty="0"/>
              <a:t>Learn, </a:t>
            </a:r>
            <a:r>
              <a:rPr lang="en-US" dirty="0" smtClean="0"/>
              <a:t>Advance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" t="23790" b="17420"/>
          <a:stretch/>
        </p:blipFill>
        <p:spPr>
          <a:xfrm>
            <a:off x="25375" y="1311559"/>
            <a:ext cx="6948783" cy="328666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899" y="234053"/>
            <a:ext cx="2263579" cy="3018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50" y="1311559"/>
            <a:ext cx="2587466" cy="1940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375" y="4903205"/>
            <a:ext cx="72259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Nov. 10, 2018 - 24,257 </a:t>
            </a:r>
            <a:r>
              <a:rPr lang="en-US" sz="3600" dirty="0" err="1" smtClean="0"/>
              <a:t>lbs</a:t>
            </a:r>
            <a:r>
              <a:rPr lang="en-US" sz="3600" dirty="0" smtClean="0"/>
              <a:t> of Food</a:t>
            </a:r>
          </a:p>
          <a:p>
            <a:endParaRPr lang="en-US" dirty="0"/>
          </a:p>
          <a:p>
            <a:r>
              <a:rPr lang="en-US" sz="3600" dirty="0" smtClean="0"/>
              <a:t>Oct. 27, 2018 - Mt. Baldy Summit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50" y="3342012"/>
            <a:ext cx="4687984" cy="351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74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Bruce Baron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SBCCD Chancellor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15" y="5697135"/>
            <a:ext cx="3032972" cy="78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5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John Longville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SBCCD Board of Trustees, President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15" y="5697135"/>
            <a:ext cx="3032972" cy="78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64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974" y="2303950"/>
            <a:ext cx="8405029" cy="1646299"/>
          </a:xfrm>
        </p:spPr>
        <p:txBody>
          <a:bodyPr/>
          <a:lstStyle/>
          <a:p>
            <a:r>
              <a:rPr lang="en-US" dirty="0" smtClean="0"/>
              <a:t>GUIDED PATHWAYS, PART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496" y="5675265"/>
            <a:ext cx="3117491" cy="8066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6248" y="4229950"/>
            <a:ext cx="6163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/>
              <a:t>STUDENT PANEL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09223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Dr. Kevin Horan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President, Crafton Hills College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15" y="5697135"/>
            <a:ext cx="3032972" cy="78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99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384" y="804673"/>
            <a:ext cx="8487618" cy="5236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FACILITATED BY</a:t>
            </a:r>
          </a:p>
          <a:p>
            <a:endParaRPr lang="en-US" dirty="0"/>
          </a:p>
          <a:p>
            <a:pPr lvl="1"/>
            <a:r>
              <a:rPr lang="en-US" sz="2600" dirty="0" smtClean="0"/>
              <a:t>Sherri Wilson, Professor, Mathematics</a:t>
            </a:r>
          </a:p>
          <a:p>
            <a:pPr lvl="1"/>
            <a:r>
              <a:rPr lang="en-US" sz="2600" dirty="0" smtClean="0"/>
              <a:t>Debbie Bogh, Professor, Counseling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WITH THANKS TO </a:t>
            </a:r>
          </a:p>
          <a:p>
            <a:pPr lvl="1"/>
            <a:r>
              <a:rPr lang="en-US" sz="2600" dirty="0" smtClean="0"/>
              <a:t>Brandi Mello, Senior Student Services Technician, University Transfer and Career Center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2716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77334" y="1600692"/>
            <a:ext cx="4016585" cy="493775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Cynthia </a:t>
            </a:r>
            <a:r>
              <a:rPr lang="en-US" sz="2400" dirty="0" err="1" smtClean="0"/>
              <a:t>Arnestad</a:t>
            </a:r>
            <a:endParaRPr lang="en-US" sz="2400" dirty="0" smtClean="0"/>
          </a:p>
          <a:p>
            <a:r>
              <a:rPr lang="en-US" sz="2400" dirty="0" smtClean="0"/>
              <a:t>Carlos Cervantes</a:t>
            </a:r>
          </a:p>
          <a:p>
            <a:r>
              <a:rPr lang="en-US" sz="2400" dirty="0" smtClean="0"/>
              <a:t>Alexandra </a:t>
            </a:r>
            <a:r>
              <a:rPr lang="en-US" sz="2400" dirty="0" err="1" smtClean="0"/>
              <a:t>Coello</a:t>
            </a:r>
            <a:endParaRPr lang="en-US" sz="2400" dirty="0" smtClean="0"/>
          </a:p>
          <a:p>
            <a:r>
              <a:rPr lang="en-US" sz="2400" dirty="0" smtClean="0"/>
              <a:t>Megan </a:t>
            </a:r>
            <a:r>
              <a:rPr lang="en-US" sz="2400" dirty="0" err="1" smtClean="0"/>
              <a:t>Downard</a:t>
            </a:r>
            <a:endParaRPr lang="en-US" sz="2400" dirty="0" smtClean="0"/>
          </a:p>
          <a:p>
            <a:r>
              <a:rPr lang="en-US" sz="2400" dirty="0" smtClean="0"/>
              <a:t>Andrea Duarte</a:t>
            </a:r>
          </a:p>
          <a:p>
            <a:r>
              <a:rPr lang="en-US" sz="2400" dirty="0" smtClean="0"/>
              <a:t>Craig Ellis</a:t>
            </a:r>
          </a:p>
          <a:p>
            <a:r>
              <a:rPr lang="en-US" sz="2400" dirty="0" smtClean="0"/>
              <a:t>Maribel </a:t>
            </a:r>
            <a:r>
              <a:rPr lang="en-US" sz="2400" dirty="0" err="1" smtClean="0"/>
              <a:t>Kekong</a:t>
            </a:r>
            <a:endParaRPr lang="en-US" sz="2400" dirty="0" smtClean="0"/>
          </a:p>
          <a:p>
            <a:r>
              <a:rPr lang="en-US" sz="2400" dirty="0" smtClean="0"/>
              <a:t>Elijah Gerard</a:t>
            </a:r>
          </a:p>
          <a:p>
            <a:r>
              <a:rPr lang="en-US" sz="2400" dirty="0"/>
              <a:t>Kendall Green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20773" y="1482705"/>
            <a:ext cx="3340608" cy="3715955"/>
          </a:xfrm>
        </p:spPr>
        <p:txBody>
          <a:bodyPr>
            <a:noAutofit/>
          </a:bodyPr>
          <a:lstStyle/>
          <a:p>
            <a:r>
              <a:rPr lang="en-US" sz="2400" dirty="0"/>
              <a:t>Rudi </a:t>
            </a:r>
            <a:r>
              <a:rPr lang="en-US" sz="2400" dirty="0" smtClean="0"/>
              <a:t>Gutierrez</a:t>
            </a:r>
            <a:endParaRPr lang="en-US" sz="2400" dirty="0"/>
          </a:p>
          <a:p>
            <a:r>
              <a:rPr lang="en-US" sz="2400" dirty="0"/>
              <a:t>Jared </a:t>
            </a:r>
            <a:r>
              <a:rPr lang="en-US" sz="2400" dirty="0" err="1"/>
              <a:t>Hudnall</a:t>
            </a:r>
            <a:endParaRPr lang="en-US" sz="2400" dirty="0"/>
          </a:p>
          <a:p>
            <a:r>
              <a:rPr lang="en-US" sz="2400" dirty="0" smtClean="0"/>
              <a:t>Sandra Jones</a:t>
            </a:r>
          </a:p>
          <a:p>
            <a:r>
              <a:rPr lang="en-US" sz="2400" dirty="0" smtClean="0"/>
              <a:t>Richard Kearns</a:t>
            </a:r>
          </a:p>
          <a:p>
            <a:r>
              <a:rPr lang="en-US" sz="2400" dirty="0" smtClean="0"/>
              <a:t>William Link</a:t>
            </a:r>
          </a:p>
          <a:p>
            <a:r>
              <a:rPr lang="en-US" sz="2400" dirty="0" smtClean="0"/>
              <a:t>Rodrigo Madrigal</a:t>
            </a:r>
          </a:p>
          <a:p>
            <a:r>
              <a:rPr lang="en-US" sz="2400" dirty="0" err="1" smtClean="0"/>
              <a:t>Yami</a:t>
            </a:r>
            <a:r>
              <a:rPr lang="en-US" sz="2400" dirty="0" smtClean="0"/>
              <a:t> Mendoza</a:t>
            </a:r>
          </a:p>
          <a:p>
            <a:r>
              <a:rPr lang="en-US" sz="2400" dirty="0" smtClean="0"/>
              <a:t>Victoria Pacheco</a:t>
            </a:r>
          </a:p>
          <a:p>
            <a:r>
              <a:rPr lang="en-US" sz="2400" dirty="0" smtClean="0"/>
              <a:t>Michael Ventura</a:t>
            </a:r>
          </a:p>
          <a:p>
            <a:r>
              <a:rPr lang="en-US" sz="2400" dirty="0" smtClean="0"/>
              <a:t>Brittany Washington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381" y="5898363"/>
            <a:ext cx="1719195" cy="95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697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Part I</a:t>
            </a:r>
          </a:p>
          <a:p>
            <a:pPr marL="457200" lvl="1" indent="0">
              <a:buNone/>
            </a:pPr>
            <a:r>
              <a:rPr lang="en-US" sz="2800" dirty="0" smtClean="0"/>
              <a:t>Understanding our students</a:t>
            </a:r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Part II</a:t>
            </a:r>
          </a:p>
          <a:p>
            <a:pPr marL="457200" lvl="1" indent="0">
              <a:buNone/>
            </a:pPr>
            <a:r>
              <a:rPr lang="en-US" sz="2800" dirty="0" smtClean="0"/>
              <a:t>Responding to student needs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2290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Pathways, Part I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Understand student challenges </a:t>
            </a:r>
          </a:p>
          <a:p>
            <a:r>
              <a:rPr lang="en-US" sz="2400" dirty="0" smtClean="0"/>
              <a:t>Learn what helps a student:</a:t>
            </a:r>
          </a:p>
          <a:p>
            <a:pPr lvl="1"/>
            <a:r>
              <a:rPr lang="en-US" sz="2400" dirty="0" smtClean="0"/>
              <a:t>Decide on a major</a:t>
            </a:r>
          </a:p>
          <a:p>
            <a:pPr lvl="1"/>
            <a:r>
              <a:rPr lang="en-US" sz="2400" dirty="0" smtClean="0"/>
              <a:t>Stay in school</a:t>
            </a:r>
          </a:p>
          <a:p>
            <a:pPr lvl="1"/>
            <a:r>
              <a:rPr lang="en-US" sz="2400" dirty="0" smtClean="0"/>
              <a:t>Finish his or her goal successfully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6762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A student will be seated at each table</a:t>
            </a:r>
          </a:p>
          <a:p>
            <a:r>
              <a:rPr lang="en-US" sz="2400" dirty="0" smtClean="0"/>
              <a:t>Using the questions provided, interview the student</a:t>
            </a:r>
          </a:p>
          <a:p>
            <a:r>
              <a:rPr lang="en-US" sz="2400" dirty="0" smtClean="0"/>
              <a:t>Ask any additional questions you might have</a:t>
            </a:r>
          </a:p>
          <a:p>
            <a:r>
              <a:rPr lang="en-US" sz="2400" dirty="0" smtClean="0"/>
              <a:t>Take good notes on the questionnaire; you will use the information to tailor a Guided Pathways template just for your student</a:t>
            </a:r>
          </a:p>
          <a:p>
            <a:r>
              <a:rPr lang="en-US" sz="2400" dirty="0" smtClean="0"/>
              <a:t>Be sure to select a Table Lead, who will serve as contact person when the Enrollment Strategies Committee reviews the results of this workshop.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67373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Pathways, Part II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Use what you have learned about your student to:</a:t>
            </a:r>
          </a:p>
          <a:p>
            <a:pPr lvl="1"/>
            <a:r>
              <a:rPr lang="en-US" sz="2400" dirty="0" smtClean="0"/>
              <a:t>Create an effective academic pathway</a:t>
            </a:r>
          </a:p>
          <a:p>
            <a:pPr lvl="1"/>
            <a:r>
              <a:rPr lang="en-US" sz="2400" dirty="0" smtClean="0"/>
              <a:t>Ensure he or she receives appropriate support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38225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1783080"/>
            <a:ext cx="8743650" cy="4453127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Using your notes, and consulting your student (who will still be seated at your table), complete the Guided Pathways Template.  </a:t>
            </a:r>
          </a:p>
          <a:p>
            <a:pPr lvl="1"/>
            <a:r>
              <a:rPr lang="en-US" sz="2400" dirty="0" smtClean="0"/>
              <a:t>Craft an educational plan that will allow the student to finish in a reasonable timeframe, given his or her scheduling preferences.</a:t>
            </a:r>
          </a:p>
          <a:p>
            <a:pPr lvl="1"/>
            <a:r>
              <a:rPr lang="en-US" sz="2400" dirty="0" smtClean="0"/>
              <a:t>Be sure you are directly addressing the student’s challenges and support needs. These may vary by course and semester. The last page of your pathways template contains a partial list of services and support your student might need.</a:t>
            </a:r>
          </a:p>
          <a:p>
            <a:r>
              <a:rPr lang="en-US" sz="2600" dirty="0" smtClean="0"/>
              <a:t>Be sure to include a title and brief description of the pathway (e.g. Pathway for a part-time, evening Math student whose goal is transfer to CSU)</a:t>
            </a:r>
          </a:p>
          <a:p>
            <a:r>
              <a:rPr lang="en-US" sz="2600" dirty="0" smtClean="0"/>
              <a:t>Be sure to record the name of your Table Lead 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44485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46061"/>
            <a:ext cx="8686122" cy="4240211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Enrollment Strategies Committee will coalesce the notes from your dialogue to create three-five pathways</a:t>
            </a:r>
          </a:p>
          <a:p>
            <a:r>
              <a:rPr lang="en-US" sz="2400" dirty="0" smtClean="0"/>
              <a:t>These will be:</a:t>
            </a:r>
          </a:p>
          <a:p>
            <a:pPr lvl="1"/>
            <a:r>
              <a:rPr lang="en-US" sz="2400" dirty="0" smtClean="0"/>
              <a:t>Shared with the college</a:t>
            </a:r>
          </a:p>
          <a:p>
            <a:pPr lvl="1"/>
            <a:r>
              <a:rPr lang="en-US" sz="2400" dirty="0" smtClean="0"/>
              <a:t>Aligned with future scheduling</a:t>
            </a:r>
          </a:p>
          <a:p>
            <a:pPr lvl="1"/>
            <a:r>
              <a:rPr lang="en-US" sz="2400" dirty="0" smtClean="0"/>
              <a:t>Posted online for students to access</a:t>
            </a:r>
          </a:p>
          <a:p>
            <a:pPr lvl="1"/>
            <a:r>
              <a:rPr lang="en-US" sz="2400" dirty="0" smtClean="0"/>
              <a:t>Serve as a template for the development of future pathways</a:t>
            </a:r>
          </a:p>
          <a:p>
            <a:pPr lvl="1"/>
            <a:r>
              <a:rPr lang="en-US" sz="2400" dirty="0" smtClean="0"/>
              <a:t>Shared at the fall 2019 In-service.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97050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110" y="0"/>
            <a:ext cx="6383901" cy="3530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432" y="3805084"/>
            <a:ext cx="7246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Questions?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31534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ubtitle 2"/>
          <p:cNvSpPr>
            <a:spLocks noGrp="1"/>
          </p:cNvSpPr>
          <p:nvPr>
            <p:ph type="subTitle" idx="1"/>
          </p:nvPr>
        </p:nvSpPr>
        <p:spPr>
          <a:xfrm>
            <a:off x="3886200" y="6049963"/>
            <a:ext cx="6705600" cy="685800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chemeClr val="bg2"/>
                </a:solidFill>
                <a:latin typeface="Cambria" pitchFamily="18" charset="0"/>
                <a:cs typeface="Calibri" pitchFamily="34" charset="0"/>
              </a:rPr>
              <a:t>Building for Success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819" y="2150001"/>
            <a:ext cx="2581275" cy="1771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699" y="490717"/>
            <a:ext cx="3343275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19" y="4131788"/>
            <a:ext cx="2638425" cy="1733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094" y="174707"/>
            <a:ext cx="2495550" cy="18383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589" y="304957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0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28600"/>
            <a:ext cx="6934200" cy="9906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State: </a:t>
            </a:r>
            <a:r>
              <a:rPr lang="en-US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Vision for Success</a:t>
            </a:r>
            <a:endParaRPr lang="en-US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2499"/>
            <a:ext cx="8382000" cy="4868863"/>
          </a:xfrm>
        </p:spPr>
        <p:txBody>
          <a:bodyPr>
            <a:normAutofit fontScale="92500"/>
          </a:bodyPr>
          <a:lstStyle/>
          <a:p>
            <a:pPr marL="396875" lvl="1" indent="-282575">
              <a:lnSpc>
                <a:spcPct val="170000"/>
              </a:lnSpc>
              <a:spcBef>
                <a:spcPts val="0"/>
              </a:spcBef>
              <a:spcAft>
                <a:spcPts val="800"/>
              </a:spcAft>
              <a:buClr>
                <a:srgbClr val="900000"/>
              </a:buClr>
              <a:buFont typeface="Wingdings" panose="05000000000000000000" pitchFamily="2" charset="2"/>
              <a:buChar char="Ø"/>
            </a:pPr>
            <a:r>
              <a:rPr lang="en-US" b="1" dirty="0">
                <a:latin typeface="Cambria" panose="02040503050406030204" pitchFamily="18" charset="0"/>
              </a:rPr>
              <a:t>Increase by at least 20 percent annually the number of students earning an associate degree, credential, certificate, or specific skill set. </a:t>
            </a:r>
          </a:p>
          <a:p>
            <a:pPr marL="396875" lvl="1" indent="-282575">
              <a:lnSpc>
                <a:spcPct val="170000"/>
              </a:lnSpc>
              <a:spcBef>
                <a:spcPts val="0"/>
              </a:spcBef>
              <a:spcAft>
                <a:spcPts val="800"/>
              </a:spcAft>
              <a:buClr>
                <a:srgbClr val="900000"/>
              </a:buClr>
              <a:buFont typeface="Wingdings" panose="05000000000000000000" pitchFamily="2" charset="2"/>
              <a:buChar char="Ø"/>
            </a:pPr>
            <a:r>
              <a:rPr lang="en-US" b="1" dirty="0">
                <a:latin typeface="Cambria" panose="02040503050406030204" pitchFamily="18" charset="0"/>
              </a:rPr>
              <a:t>Increase the number of students who transfer to UC and CSU by 35 percent each year. </a:t>
            </a:r>
          </a:p>
          <a:p>
            <a:pPr marL="396875" lvl="1" indent="-282575">
              <a:lnSpc>
                <a:spcPct val="170000"/>
              </a:lnSpc>
              <a:spcBef>
                <a:spcPts val="0"/>
              </a:spcBef>
              <a:spcAft>
                <a:spcPts val="800"/>
              </a:spcAft>
              <a:buClr>
                <a:srgbClr val="900000"/>
              </a:buClr>
              <a:buFont typeface="Wingdings" panose="05000000000000000000" pitchFamily="2" charset="2"/>
              <a:buChar char="Ø"/>
            </a:pPr>
            <a:r>
              <a:rPr lang="en-US" b="1" dirty="0">
                <a:latin typeface="Cambria" panose="02040503050406030204" pitchFamily="18" charset="0"/>
              </a:rPr>
              <a:t>Reduce the average number of excess credits accumulated by students who complete their degrees or certificates. </a:t>
            </a:r>
          </a:p>
          <a:p>
            <a:pPr marL="396875" lvl="1" indent="-282575">
              <a:lnSpc>
                <a:spcPct val="170000"/>
              </a:lnSpc>
              <a:spcBef>
                <a:spcPts val="0"/>
              </a:spcBef>
              <a:spcAft>
                <a:spcPts val="800"/>
              </a:spcAft>
              <a:buClr>
                <a:srgbClr val="900000"/>
              </a:buClr>
              <a:buFont typeface="Wingdings" panose="05000000000000000000" pitchFamily="2" charset="2"/>
              <a:buChar char="Ø"/>
            </a:pPr>
            <a:r>
              <a:rPr lang="en-US" b="1" dirty="0">
                <a:latin typeface="Cambria" panose="02040503050406030204" pitchFamily="18" charset="0"/>
              </a:rPr>
              <a:t>Increase the number of students in career education programs who secure jobs in their field of study by 15 percent. </a:t>
            </a:r>
          </a:p>
          <a:p>
            <a:pPr marL="396875" lvl="1" indent="-282575">
              <a:lnSpc>
                <a:spcPct val="170000"/>
              </a:lnSpc>
              <a:spcBef>
                <a:spcPts val="0"/>
              </a:spcBef>
              <a:spcAft>
                <a:spcPts val="800"/>
              </a:spcAft>
              <a:buClr>
                <a:srgbClr val="900000"/>
              </a:buClr>
              <a:buFont typeface="Wingdings" panose="05000000000000000000" pitchFamily="2" charset="2"/>
              <a:buChar char="Ø"/>
            </a:pPr>
            <a:r>
              <a:rPr lang="en-US" b="1" dirty="0">
                <a:latin typeface="Cambria" panose="02040503050406030204" pitchFamily="18" charset="0"/>
              </a:rPr>
              <a:t>Close achievement gaps once and for all. </a:t>
            </a:r>
          </a:p>
          <a:p>
            <a:pPr marL="0" indent="0">
              <a:buNone/>
            </a:pPr>
            <a:endParaRPr lang="en-US" sz="1275" i="1" dirty="0"/>
          </a:p>
          <a:p>
            <a:pPr marL="0" indent="0">
              <a:buNone/>
            </a:pPr>
            <a:r>
              <a:rPr lang="en-US" sz="1275" i="1" dirty="0"/>
              <a:t>From Chancellor, California Community Colleges Chancellor’s Office: “Strategic Vision—Letter to the Field 7.21.2017”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6E3A-BA9F-4E8A-AAF2-4EF7798A423A}" type="datetime1">
              <a:rPr lang="en-US" smtClean="0"/>
              <a:t>1/10/2019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4857135"/>
            <a:ext cx="130628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07807"/>
            <a:ext cx="6096000" cy="53673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2286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The Real Reason Unicorns are Extinct……</a:t>
            </a:r>
          </a:p>
        </p:txBody>
      </p:sp>
    </p:spTree>
    <p:extLst>
      <p:ext uri="{BB962C8B-B14F-4D97-AF65-F5344CB8AC3E}">
        <p14:creationId xmlns:p14="http://schemas.microsoft.com/office/powerpoint/2010/main" val="17128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38" y="68826"/>
            <a:ext cx="8260545" cy="623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9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ubtitle 2"/>
          <p:cNvSpPr>
            <a:spLocks noGrp="1"/>
          </p:cNvSpPr>
          <p:nvPr>
            <p:ph type="subTitle" idx="1"/>
          </p:nvPr>
        </p:nvSpPr>
        <p:spPr>
          <a:xfrm>
            <a:off x="3886200" y="6049963"/>
            <a:ext cx="6705600" cy="685800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chemeClr val="bg2"/>
                </a:solidFill>
                <a:latin typeface="Cambria" pitchFamily="18" charset="0"/>
                <a:cs typeface="Calibri" pitchFamily="34" charset="0"/>
              </a:rPr>
              <a:t>Smarter Every Day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22468" y="435377"/>
            <a:ext cx="905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kern="0" spc="300" dirty="0">
                <a:solidFill>
                  <a:srgbClr val="9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Backwards Bike</a:t>
            </a:r>
          </a:p>
        </p:txBody>
      </p:sp>
      <p:sp>
        <p:nvSpPr>
          <p:cNvPr id="5" name="Rectangle 4"/>
          <p:cNvSpPr/>
          <p:nvPr/>
        </p:nvSpPr>
        <p:spPr>
          <a:xfrm>
            <a:off x="2779274" y="4360140"/>
            <a:ext cx="5427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621"/>
                </a:solidFill>
                <a:latin typeface="Roboto"/>
                <a:hlinkClick r:id="rId3"/>
              </a:rPr>
              <a:t>https://www.youtube.com/watch?v=MFzDaBzBlL0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89" y="1339596"/>
            <a:ext cx="4408717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6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581" y="427704"/>
            <a:ext cx="6777308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3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32">
      <a:dk1>
        <a:srgbClr val="2C2C2C"/>
      </a:dk1>
      <a:lt1>
        <a:srgbClr val="FFFFFF"/>
      </a:lt1>
      <a:dk2>
        <a:srgbClr val="03663B"/>
      </a:dk2>
      <a:lt2>
        <a:srgbClr val="F2F2F2"/>
      </a:lt2>
      <a:accent1>
        <a:srgbClr val="03663B"/>
      </a:accent1>
      <a:accent2>
        <a:srgbClr val="FFC000"/>
      </a:accent2>
      <a:accent3>
        <a:srgbClr val="08CC78"/>
      </a:accent3>
      <a:accent4>
        <a:srgbClr val="C04908"/>
      </a:accent4>
      <a:accent5>
        <a:srgbClr val="2C2C2C"/>
      </a:accent5>
      <a:accent6>
        <a:srgbClr val="F56617"/>
      </a:accent6>
      <a:hlink>
        <a:srgbClr val="005DBA"/>
      </a:hlink>
      <a:folHlink>
        <a:srgbClr val="6C606A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2134</TotalTime>
  <Words>1129</Words>
  <Application>Microsoft Office PowerPoint</Application>
  <PresentationFormat>Widescreen</PresentationFormat>
  <Paragraphs>211</Paragraphs>
  <Slides>38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Cambria</vt:lpstr>
      <vt:lpstr>Roboto</vt:lpstr>
      <vt:lpstr>Trebuchet MS</vt:lpstr>
      <vt:lpstr>Wingdings</vt:lpstr>
      <vt:lpstr>Wingdings 3</vt:lpstr>
      <vt:lpstr>Facet</vt:lpstr>
      <vt:lpstr>Spring 2019 In-Service Welcome</vt:lpstr>
      <vt:lpstr>PowerPoint Presentation</vt:lpstr>
      <vt:lpstr>Dr. Kevin Horan</vt:lpstr>
      <vt:lpstr>PowerPoint Presentation</vt:lpstr>
      <vt:lpstr>State: Vision for Success</vt:lpstr>
      <vt:lpstr>PowerPoint Presentation</vt:lpstr>
      <vt:lpstr>PowerPoint Presentation</vt:lpstr>
      <vt:lpstr>PowerPoint Presentation</vt:lpstr>
      <vt:lpstr>PowerPoint Presentation</vt:lpstr>
      <vt:lpstr>Mark McConnell</vt:lpstr>
      <vt:lpstr>Brandice Mello</vt:lpstr>
      <vt:lpstr>Elijah Gerard</vt:lpstr>
      <vt:lpstr>Area Updates</vt:lpstr>
      <vt:lpstr>Dr. Keith Wurtz</vt:lpstr>
      <vt:lpstr>Instructional Update</vt:lpstr>
      <vt:lpstr>Instructional Update</vt:lpstr>
      <vt:lpstr>Instructional Objectives for 2018-2019</vt:lpstr>
      <vt:lpstr>Dr. Rebeccah Warren-Marlatt</vt:lpstr>
      <vt:lpstr>Student Services Updates </vt:lpstr>
      <vt:lpstr>And…</vt:lpstr>
      <vt:lpstr>And…</vt:lpstr>
      <vt:lpstr>Mike Strong</vt:lpstr>
      <vt:lpstr>Administrative Services Update</vt:lpstr>
      <vt:lpstr>Program Review  Update</vt:lpstr>
      <vt:lpstr>2017 FMP – CHC Measure CC Projects</vt:lpstr>
      <vt:lpstr>3 Peaks Challenge –Engage, Learn, Advance</vt:lpstr>
      <vt:lpstr>Bruce Baron</vt:lpstr>
      <vt:lpstr>John Longville</vt:lpstr>
      <vt:lpstr>GUIDED PATHWAYS, PART I</vt:lpstr>
      <vt:lpstr>PowerPoint Presentation</vt:lpstr>
      <vt:lpstr>FEATURING</vt:lpstr>
      <vt:lpstr>Overview</vt:lpstr>
      <vt:lpstr>Guided Pathways, Part I Objectives</vt:lpstr>
      <vt:lpstr>Part I Instructions</vt:lpstr>
      <vt:lpstr>Guided Pathways, Part II Objectives</vt:lpstr>
      <vt:lpstr>Part II Instructions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Hoffmann, Donna J</dc:creator>
  <cp:lastModifiedBy>St. Jean, Cynthia</cp:lastModifiedBy>
  <cp:revision>55</cp:revision>
  <cp:lastPrinted>2019-01-09T21:22:30Z</cp:lastPrinted>
  <dcterms:created xsi:type="dcterms:W3CDTF">2017-01-05T21:44:48Z</dcterms:created>
  <dcterms:modified xsi:type="dcterms:W3CDTF">2019-01-10T23:47:13Z</dcterms:modified>
</cp:coreProperties>
</file>