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9F887D-F028-44C9-9F07-9C0D23E35287}" v="4" dt="2021-08-11T17:10:30.2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ItabuTDwUrGczNWQ9FjzQGf079idXJ6-ClJNyfIAHtM/edit#gid=30605996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Services Updates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Dr. </a:t>
            </a:r>
            <a:r>
              <a:rPr lang="en-US"/>
              <a:t>Delmy Spencer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015" y="5697135"/>
            <a:ext cx="3032972" cy="78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C79F-C41E-4F32-9301-7D666E9E3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Services &amp; Operational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0902A-4F03-4D4E-B75E-1A875FC90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All Services are being offered Online (Cranium Café) &amp; Face to Face 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9:00 am to 6:00 pm </a:t>
            </a:r>
          </a:p>
          <a:p>
            <a:pPr lvl="1"/>
            <a:r>
              <a:rPr lang="en-US" dirty="0"/>
              <a:t>Admissions and Records, Counseling, EOPS/CARE, CAlWORKS, DSPS, and Financial Aid </a:t>
            </a:r>
          </a:p>
          <a:p>
            <a:endParaRPr lang="en-US" dirty="0"/>
          </a:p>
          <a:p>
            <a:r>
              <a:rPr lang="en-US" dirty="0"/>
              <a:t>8:00 am to 5:00 pm </a:t>
            </a:r>
          </a:p>
          <a:p>
            <a:pPr lvl="1"/>
            <a:r>
              <a:rPr lang="en-US" dirty="0"/>
              <a:t>Outreach, Student Health Center, and Student Life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4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41E94-5AD4-4F45-81CE-F1F45ABC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27318-B524-499B-8C33-B8CFE6F72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4" y="3275044"/>
            <a:ext cx="8900778" cy="3375847"/>
          </a:xfrm>
        </p:spPr>
        <p:txBody>
          <a:bodyPr>
            <a:normAutofit/>
          </a:bodyPr>
          <a:lstStyle/>
          <a:p>
            <a:r>
              <a:rPr lang="en-US" sz="1600" b="0" i="0" dirty="0">
                <a:solidFill>
                  <a:srgbClr val="000000"/>
                </a:solidFill>
                <a:effectLst/>
                <a:latin typeface="Trebuchet MS (Body)"/>
              </a:rPr>
              <a:t>For a limited time,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Trebuchet MS (Body)"/>
              </a:rPr>
              <a:t>all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rebuchet MS (Body)"/>
              </a:rPr>
              <a:t> students will get access to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Trebuchet MS (Body)"/>
              </a:rPr>
              <a:t>free rental textbooks plus required course materials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rebuchet MS (Body)"/>
              </a:rPr>
              <a:t>during the Fall 2021 and Spring 2022 semesters. 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Trebuchet MS (Body)"/>
                <a:ea typeface="Calibri" panose="020F0502020204030204" pitchFamily="34" charset="0"/>
              </a:rPr>
              <a:t>After registering for a course, students will receive an email from the bookstore to pick up their textbook and course material</a:t>
            </a:r>
            <a:endParaRPr lang="en-US" sz="1600" dirty="0">
              <a:effectLst/>
              <a:latin typeface="Trebuchet MS (Body)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rebuchet MS (Body)"/>
                <a:ea typeface="Calibri" panose="020F0502020204030204" pitchFamily="34" charset="0"/>
                <a:cs typeface="Times New Roman" panose="02020603050405020304" pitchFamily="18" charset="0"/>
              </a:rPr>
              <a:t>If the textbook is digital, it will be available to the students on Canvas starting August 9, 2021.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dirty="0">
              <a:effectLst/>
              <a:latin typeface="Trebuchet MS (Bod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rebuchet MS (Body)"/>
                <a:ea typeface="Calibri" panose="020F0502020204030204" pitchFamily="34" charset="0"/>
                <a:cs typeface="Times New Roman" panose="02020603050405020304" pitchFamily="18" charset="0"/>
              </a:rPr>
              <a:t>The physical course materials will be available for pickup at the Campus Bookstore starting on August 16, 2021. Students will receive an email when the materials are ready. </a:t>
            </a:r>
            <a:endParaRPr lang="en-US" dirty="0">
              <a:effectLst/>
              <a:latin typeface="Trebuchet MS (Bod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600" dirty="0">
                <a:effectLst/>
                <a:latin typeface="Trebuchet MS (Body)"/>
                <a:ea typeface="Calibri" panose="020F0502020204030204" pitchFamily="34" charset="0"/>
              </a:rPr>
              <a:t>Physical textbooks and course materials are rentals and need to be returned to the Campus Bookstore by the end of the following week after finals. </a:t>
            </a:r>
          </a:p>
          <a:p>
            <a:endParaRPr lang="en-US" b="0" i="0" dirty="0">
              <a:solidFill>
                <a:srgbClr val="000000"/>
              </a:solidFill>
              <a:effectLst/>
              <a:latin typeface="Trebuchet MS (Body)"/>
            </a:endParaRPr>
          </a:p>
          <a:p>
            <a:endParaRPr lang="en-US" dirty="0">
              <a:solidFill>
                <a:srgbClr val="000000"/>
              </a:solidFill>
              <a:latin typeface="News Gothic"/>
            </a:endParaRPr>
          </a:p>
          <a:p>
            <a:endParaRPr lang="en-US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F6590EB6-4212-420B-B218-71C6A3BA14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79"/>
          <a:stretch/>
        </p:blipFill>
        <p:spPr>
          <a:xfrm>
            <a:off x="179953" y="149290"/>
            <a:ext cx="9169320" cy="273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25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56650-0332-4A8D-97D9-20E20BC6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Centers Volunteers Needed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63CA0C-B12E-4E24-972F-D04417C3E6BA}"/>
              </a:ext>
            </a:extLst>
          </p:cNvPr>
          <p:cNvSpPr txBox="1"/>
          <p:nvPr/>
        </p:nvSpPr>
        <p:spPr>
          <a:xfrm>
            <a:off x="1690076" y="6063734"/>
            <a:ext cx="6099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Sign Up Here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5EE22EBC-42B3-46AC-8D4B-2FE7EDA5B8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075033"/>
              </p:ext>
            </p:extLst>
          </p:nvPr>
        </p:nvGraphicFramePr>
        <p:xfrm>
          <a:off x="799161" y="1270000"/>
          <a:ext cx="8094745" cy="4673273"/>
        </p:xfrm>
        <a:graphic>
          <a:graphicData uri="http://schemas.openxmlformats.org/drawingml/2006/table">
            <a:tbl>
              <a:tblPr/>
              <a:tblGrid>
                <a:gridCol w="1521124">
                  <a:extLst>
                    <a:ext uri="{9D8B030D-6E8A-4147-A177-3AD203B41FA5}">
                      <a16:colId xmlns:a16="http://schemas.microsoft.com/office/drawing/2014/main" val="519798689"/>
                    </a:ext>
                  </a:extLst>
                </a:gridCol>
                <a:gridCol w="1377848">
                  <a:extLst>
                    <a:ext uri="{9D8B030D-6E8A-4147-A177-3AD203B41FA5}">
                      <a16:colId xmlns:a16="http://schemas.microsoft.com/office/drawing/2014/main" val="1581558084"/>
                    </a:ext>
                  </a:extLst>
                </a:gridCol>
                <a:gridCol w="1192652">
                  <a:extLst>
                    <a:ext uri="{9D8B030D-6E8A-4147-A177-3AD203B41FA5}">
                      <a16:colId xmlns:a16="http://schemas.microsoft.com/office/drawing/2014/main" val="453416260"/>
                    </a:ext>
                  </a:extLst>
                </a:gridCol>
                <a:gridCol w="1398600">
                  <a:extLst>
                    <a:ext uri="{9D8B030D-6E8A-4147-A177-3AD203B41FA5}">
                      <a16:colId xmlns:a16="http://schemas.microsoft.com/office/drawing/2014/main" val="2681725242"/>
                    </a:ext>
                  </a:extLst>
                </a:gridCol>
                <a:gridCol w="1270147">
                  <a:extLst>
                    <a:ext uri="{9D8B030D-6E8A-4147-A177-3AD203B41FA5}">
                      <a16:colId xmlns:a16="http://schemas.microsoft.com/office/drawing/2014/main" val="1171136568"/>
                    </a:ext>
                  </a:extLst>
                </a:gridCol>
                <a:gridCol w="1334374">
                  <a:extLst>
                    <a:ext uri="{9D8B030D-6E8A-4147-A177-3AD203B41FA5}">
                      <a16:colId xmlns:a16="http://schemas.microsoft.com/office/drawing/2014/main" val="2668605497"/>
                    </a:ext>
                  </a:extLst>
                </a:gridCol>
              </a:tblGrid>
              <a:tr h="35047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dirty="0">
                          <a:effectLst/>
                          <a:latin typeface="Trebuchet MS (Body)"/>
                        </a:rPr>
                        <a:t>TIME</a:t>
                      </a:r>
                    </a:p>
                  </a:txBody>
                  <a:tcPr marL="16164" marR="16164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dirty="0">
                          <a:effectLst/>
                          <a:latin typeface="Trebuchet MS (Body)"/>
                        </a:rPr>
                        <a:t>Parking Lot C Table (Ivan Peña)</a:t>
                      </a:r>
                    </a:p>
                  </a:txBody>
                  <a:tcPr marL="16164" marR="16164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dirty="0">
                          <a:effectLst/>
                          <a:latin typeface="Trebuchet MS (Body)"/>
                        </a:rPr>
                        <a:t>CNTL Table (Van Muse)</a:t>
                      </a:r>
                    </a:p>
                  </a:txBody>
                  <a:tcPr marL="16164" marR="16164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dirty="0">
                          <a:effectLst/>
                          <a:latin typeface="Trebuchet MS (Body)"/>
                        </a:rPr>
                        <a:t>PAC Table               (Kay Weiss)</a:t>
                      </a:r>
                    </a:p>
                  </a:txBody>
                  <a:tcPr marL="16164" marR="16164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dirty="0">
                          <a:effectLst/>
                          <a:latin typeface="Trebuchet MS (Body)"/>
                        </a:rPr>
                        <a:t>PSAH Table   (Dan Word)</a:t>
                      </a:r>
                    </a:p>
                  </a:txBody>
                  <a:tcPr marL="16164" marR="16164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dirty="0">
                          <a:effectLst/>
                          <a:latin typeface="Trebuchet MS (Body)"/>
                        </a:rPr>
                        <a:t>Online Answer Center             (Jonathan Townsend) </a:t>
                      </a:r>
                    </a:p>
                  </a:txBody>
                  <a:tcPr marL="16164" marR="16164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70516"/>
                  </a:ext>
                </a:extLst>
              </a:tr>
              <a:tr h="3480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8:30 am - 9:00 am 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0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dirty="0">
                          <a:effectLst/>
                          <a:latin typeface="Trebuchet MS (Body)"/>
                        </a:rPr>
                        <a:t>Rejoice Chavira</a:t>
                      </a: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Brandi Bailes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Natalie Lopez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Amanda Ward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Jonathan Townsend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597100"/>
                  </a:ext>
                </a:extLst>
              </a:tr>
              <a:tr h="174031"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D0D0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0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dirty="0">
                          <a:effectLst/>
                          <a:latin typeface="Trebuchet MS (Body)"/>
                        </a:rPr>
                        <a:t>Ivan Pena</a:t>
                      </a: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Scott Rippy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Natalie Lopez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Kristen Clements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dirty="0">
                          <a:effectLst/>
                          <a:latin typeface="Trebuchet MS (Body)"/>
                        </a:rPr>
                        <a:t>Sam Troung</a:t>
                      </a: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292686"/>
                  </a:ext>
                </a:extLst>
              </a:tr>
              <a:tr h="1740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9:00 am - 10:00 am 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dirty="0">
                          <a:effectLst/>
                          <a:latin typeface="Trebuchet MS (Body)"/>
                        </a:rPr>
                        <a:t>Rejoice Chavira</a:t>
                      </a: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848518"/>
                  </a:ext>
                </a:extLst>
              </a:tr>
              <a:tr h="17403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10:00 am -11:00 am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Ericka Paddock 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Dani McCoy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184383"/>
                  </a:ext>
                </a:extLst>
              </a:tr>
              <a:tr h="174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Ivan Pena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Brandi Bailes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7979"/>
                  </a:ext>
                </a:extLst>
              </a:tr>
              <a:tr h="52209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11:00 am -12:00 pm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dirty="0">
                          <a:effectLst/>
                          <a:latin typeface="Trebuchet MS (Body)"/>
                        </a:rPr>
                        <a:t>Frances Southerland-Amsden</a:t>
                      </a: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dirty="0">
                          <a:effectLst/>
                          <a:latin typeface="Trebuchet MS (Body)"/>
                        </a:rPr>
                        <a:t>Veronica Lehman</a:t>
                      </a: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946227"/>
                  </a:ext>
                </a:extLst>
              </a:tr>
              <a:tr h="174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dirty="0">
                          <a:effectLst/>
                          <a:latin typeface="Trebuchet MS (Body)"/>
                        </a:rPr>
                        <a:t>Evan Sternard</a:t>
                      </a: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Trebuchet MS (Body)"/>
                        </a:rPr>
                        <a:t>Hannah Sandy </a:t>
                      </a: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76791"/>
                  </a:ext>
                </a:extLst>
              </a:tr>
              <a:tr h="34806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12:00 pm - 1:00 pm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KRISTA IVY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Jonathan Townsend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494770"/>
                  </a:ext>
                </a:extLst>
              </a:tr>
              <a:tr h="174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dirty="0">
                          <a:effectLst/>
                          <a:latin typeface="Trebuchet MS (Body)"/>
                        </a:rPr>
                        <a:t>Ken Byrnes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668386"/>
                  </a:ext>
                </a:extLst>
              </a:tr>
              <a:tr h="34806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1:00 pm - 2:00 pm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KRISTA Ivy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Jonathan Townsend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041491"/>
                  </a:ext>
                </a:extLst>
              </a:tr>
              <a:tr h="174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Ruth </a:t>
                      </a:r>
                      <a:r>
                        <a:rPr lang="en-US" sz="1100" b="0" dirty="0" err="1">
                          <a:effectLst/>
                          <a:latin typeface="Trebuchet MS (Body)"/>
                        </a:rPr>
                        <a:t>Greyraven</a:t>
                      </a:r>
                      <a:endParaRPr lang="en-US" sz="1100" b="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835154"/>
                  </a:ext>
                </a:extLst>
              </a:tr>
              <a:tr h="34806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2:00 pm - 3:00 pm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Jonathan Townsend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590458"/>
                  </a:ext>
                </a:extLst>
              </a:tr>
              <a:tr h="174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167295"/>
                  </a:ext>
                </a:extLst>
              </a:tr>
              <a:tr h="17403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3:00 pm - 4:00 pm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436549"/>
                  </a:ext>
                </a:extLst>
              </a:tr>
              <a:tr h="174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657876"/>
                  </a:ext>
                </a:extLst>
              </a:tr>
              <a:tr h="17403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rebuchet MS (Body)"/>
                        </a:rPr>
                        <a:t>4:00 pm - 5:00 pm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17"/>
                  </a:ext>
                </a:extLst>
              </a:tr>
              <a:tr h="174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rebuchet MS (Body)"/>
                        </a:rPr>
                        <a:t>CLOSED</a:t>
                      </a: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  <a:latin typeface="Trebuchet MS (Body)"/>
                      </a:endParaRPr>
                    </a:p>
                  </a:txBody>
                  <a:tcPr marL="16164" marR="16164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75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5844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1016</TotalTime>
  <Words>352</Words>
  <Application>Microsoft Office PowerPoint</Application>
  <PresentationFormat>Widescreen</PresentationFormat>
  <Paragraphs>84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Courier New</vt:lpstr>
      <vt:lpstr>News Gothic</vt:lpstr>
      <vt:lpstr>Trebuchet MS</vt:lpstr>
      <vt:lpstr>Trebuchet MS (Body)</vt:lpstr>
      <vt:lpstr>Wingdings</vt:lpstr>
      <vt:lpstr>Wingdings 3</vt:lpstr>
      <vt:lpstr>Facet</vt:lpstr>
      <vt:lpstr>Student Services Updates </vt:lpstr>
      <vt:lpstr>Hybrid Services &amp; Operational Hours</vt:lpstr>
      <vt:lpstr>PowerPoint Presentation</vt:lpstr>
      <vt:lpstr>Answer Centers Volunteers Needed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Hoffmann, Donna J</dc:creator>
  <cp:lastModifiedBy>St. Jean, Cynthia J.</cp:lastModifiedBy>
  <cp:revision>4</cp:revision>
  <dcterms:created xsi:type="dcterms:W3CDTF">2017-01-05T21:44:48Z</dcterms:created>
  <dcterms:modified xsi:type="dcterms:W3CDTF">2021-08-13T16:40:14Z</dcterms:modified>
</cp:coreProperties>
</file>