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of Sections by Instruction Method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Hybrid (Online/Remote and F2F)</c:v>
                </c:pt>
                <c:pt idx="1">
                  <c:v>Online</c:v>
                </c:pt>
                <c:pt idx="2">
                  <c:v>F2F</c:v>
                </c:pt>
                <c:pt idx="3">
                  <c:v>Remote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7.1999999999999995E-2</c:v>
                </c:pt>
                <c:pt idx="1">
                  <c:v>0.35</c:v>
                </c:pt>
                <c:pt idx="2">
                  <c:v>0.433</c:v>
                </c:pt>
                <c:pt idx="3">
                  <c:v>0.14499999999999999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11-42AB-B0A2-06955A509FD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3688736"/>
        <c:axId val="2003689568"/>
      </c:barChart>
      <c:catAx>
        <c:axId val="200368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689568"/>
        <c:crosses val="autoZero"/>
        <c:auto val="1"/>
        <c:lblAlgn val="ctr"/>
        <c:lblOffset val="100"/>
        <c:noMultiLvlLbl val="0"/>
      </c:catAx>
      <c:valAx>
        <c:axId val="200368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368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Hybrid (Online/Remote and F2F)</c:v>
                </c:pt>
                <c:pt idx="1">
                  <c:v>Online/Remote</c:v>
                </c:pt>
                <c:pt idx="2">
                  <c:v>F2F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0.24</c:v>
                </c:pt>
                <c:pt idx="1">
                  <c:v>0.45300000000000001</c:v>
                </c:pt>
                <c:pt idx="2">
                  <c:v>0.307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1-40E7-B223-E3A3406235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Faculty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Hybrid (Online/Remote and F2F)</c:v>
                </c:pt>
                <c:pt idx="1">
                  <c:v>Online/Remote</c:v>
                </c:pt>
                <c:pt idx="2">
                  <c:v>F2F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0.17599999999999999</c:v>
                </c:pt>
                <c:pt idx="1">
                  <c:v>0.50700000000000001</c:v>
                </c:pt>
                <c:pt idx="2">
                  <c:v>0.318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A1-40E7-B223-E3A3406235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Fall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Hybrid (Online/Remote and F2F)</c:v>
                </c:pt>
                <c:pt idx="1">
                  <c:v>Online/Remote</c:v>
                </c:pt>
                <c:pt idx="2">
                  <c:v>F2F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0.5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A1-40E7-B223-E3A3406235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87992096"/>
        <c:axId val="688002912"/>
      </c:barChart>
      <c:catAx>
        <c:axId val="68799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8002912"/>
        <c:crosses val="autoZero"/>
        <c:auto val="1"/>
        <c:lblAlgn val="ctr"/>
        <c:lblOffset val="100"/>
        <c:noMultiLvlLbl val="0"/>
      </c:catAx>
      <c:valAx>
        <c:axId val="68800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799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9AA08-6F60-441B-91B6-FA5DE85418D8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7D9C-FE5A-41E5-85F3-A3A7D0765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4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early July, 55% of the sections were F2F.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BD862-8685-431A-BCD1-516BC010F5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3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bccdir.co1.qualtrics.com/jfe/form/SV_6KHIVPk4oF6kCf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Instructional Update Fall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Prepared and Presented by Keith Wurtz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015" y="5697135"/>
            <a:ext cx="3032972" cy="78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 Update as of August 11,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97211"/>
            <a:ext cx="10515600" cy="1341727"/>
          </a:xfrm>
        </p:spPr>
        <p:txBody>
          <a:bodyPr>
            <a:normAutofit/>
          </a:bodyPr>
          <a:lstStyle/>
          <a:p>
            <a:r>
              <a:rPr lang="en-US" dirty="0"/>
              <a:t>A few weeks ago, Crafton was 15% down in enrollments from Fall 2020 to Fall 2021</a:t>
            </a:r>
          </a:p>
          <a:p>
            <a:r>
              <a:rPr lang="en-US" dirty="0"/>
              <a:t>As of yesterday, Crafton is up 5%, and only 4% down from Fall 2019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425347"/>
            <a:ext cx="9031742" cy="388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65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by Instruction Method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811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 and Instructors prefer online/remote for Fall 2021 sections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240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Goals for 2021-2022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7761"/>
          </a:xfrm>
        </p:spPr>
        <p:txBody>
          <a:bodyPr>
            <a:normAutofit/>
          </a:bodyPr>
          <a:lstStyle/>
          <a:p>
            <a:r>
              <a:rPr lang="en-US" dirty="0"/>
              <a:t>Curriculum</a:t>
            </a:r>
          </a:p>
          <a:p>
            <a:pPr lvl="1"/>
            <a:r>
              <a:rPr lang="en-US" dirty="0"/>
              <a:t>Develop new programs in Business and Occupational Areas</a:t>
            </a:r>
          </a:p>
          <a:p>
            <a:pPr lvl="1"/>
            <a:r>
              <a:rPr lang="en-US" dirty="0"/>
              <a:t>Implement Version 2 of </a:t>
            </a:r>
            <a:r>
              <a:rPr lang="en-US" dirty="0" err="1"/>
              <a:t>CurriQNet</a:t>
            </a:r>
            <a:endParaRPr lang="en-US" dirty="0"/>
          </a:p>
          <a:p>
            <a:pPr lvl="1"/>
            <a:r>
              <a:rPr lang="en-US" dirty="0"/>
              <a:t>Develop and implement process for completing narratives for new programs</a:t>
            </a:r>
          </a:p>
          <a:p>
            <a:r>
              <a:rPr lang="en-US" dirty="0"/>
              <a:t>Improve Course Caps and implement a process for setting course caps to improve efficiency and free up additional resources</a:t>
            </a:r>
          </a:p>
          <a:p>
            <a:r>
              <a:rPr lang="en-US" dirty="0"/>
              <a:t>Enrollment Management</a:t>
            </a:r>
          </a:p>
          <a:p>
            <a:pPr lvl="1"/>
            <a:r>
              <a:rPr lang="en-US" dirty="0"/>
              <a:t>Work with marketing and the Enrollment Management Committee to develop a Crafton brand and tag line</a:t>
            </a:r>
          </a:p>
          <a:p>
            <a:pPr lvl="1"/>
            <a:r>
              <a:rPr lang="en-US" dirty="0"/>
              <a:t>Please complete the survey at the following link this week: </a:t>
            </a:r>
            <a:r>
              <a:rPr lang="en-US" dirty="0">
                <a:hlinkClick r:id="rId2"/>
              </a:rPr>
              <a:t>https</a:t>
            </a:r>
            <a:r>
              <a:rPr lang="en-US">
                <a:hlinkClick r:id="rId2"/>
              </a:rPr>
              <a:t>://sbccdir.co1.qualtrics.com/jfe/form/SV_6KHIVPk4oF6kCfI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62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Instructional Goals for 2021-2022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7761"/>
          </a:xfrm>
        </p:spPr>
        <p:txBody>
          <a:bodyPr>
            <a:normAutofit/>
          </a:bodyPr>
          <a:lstStyle/>
          <a:p>
            <a:r>
              <a:rPr lang="en-US" dirty="0"/>
              <a:t>Equity</a:t>
            </a:r>
          </a:p>
          <a:p>
            <a:pPr lvl="1"/>
            <a:r>
              <a:rPr lang="en-US" dirty="0"/>
              <a:t>Explore disaggregating PPR data so faculty can see how they are doing at the section level</a:t>
            </a:r>
          </a:p>
          <a:p>
            <a:pPr lvl="1"/>
            <a:r>
              <a:rPr lang="en-US" dirty="0"/>
              <a:t>Implement new approach to faculty recruitment based on USC Equity Center recommendations</a:t>
            </a:r>
          </a:p>
          <a:p>
            <a:pPr lvl="1"/>
            <a:r>
              <a:rPr lang="en-US" dirty="0"/>
              <a:t>Revise CORs where possible to incorporate specific content that addresses diversity and inclusion</a:t>
            </a:r>
          </a:p>
          <a:p>
            <a:r>
              <a:rPr lang="en-US" dirty="0"/>
              <a:t>Instruction</a:t>
            </a:r>
          </a:p>
          <a:p>
            <a:pPr lvl="1"/>
            <a:r>
              <a:rPr lang="en-US" dirty="0"/>
              <a:t>Up to 11 faculty can participate in reading apprenticeship training from September to October (Please let Kashaunda Harris know as soon as possible if you are interested)</a:t>
            </a:r>
          </a:p>
          <a:p>
            <a:pPr lvl="1"/>
            <a:r>
              <a:rPr lang="en-US" dirty="0"/>
              <a:t>Develop and Increase the use of OER to increase student access</a:t>
            </a:r>
          </a:p>
        </p:txBody>
      </p:sp>
    </p:spTree>
    <p:extLst>
      <p:ext uri="{BB962C8B-B14F-4D97-AF65-F5344CB8AC3E}">
        <p14:creationId xmlns:p14="http://schemas.microsoft.com/office/powerpoint/2010/main" val="23874957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263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Instructional Update Fall 2021</vt:lpstr>
      <vt:lpstr>Enrollment Update as of August 11, 2021</vt:lpstr>
      <vt:lpstr>Sections by Instruction Method</vt:lpstr>
      <vt:lpstr>Students and Instructors prefer online/remote for Fall 2021 sections</vt:lpstr>
      <vt:lpstr>Instructional Goals for 2021-2022</vt:lpstr>
      <vt:lpstr>Instructional Goals for 2021-2022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Hoffmann, Donna J</dc:creator>
  <cp:lastModifiedBy>St. Jean, Cynthia J.</cp:lastModifiedBy>
  <cp:revision>3</cp:revision>
  <dcterms:created xsi:type="dcterms:W3CDTF">2017-01-05T21:44:48Z</dcterms:created>
  <dcterms:modified xsi:type="dcterms:W3CDTF">2021-08-13T16:44:00Z</dcterms:modified>
</cp:coreProperties>
</file>