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7"/>
  </p:notesMasterIdLst>
  <p:sldIdLst>
    <p:sldId id="260" r:id="rId2"/>
    <p:sldId id="259" r:id="rId3"/>
    <p:sldId id="258" r:id="rId4"/>
    <p:sldId id="261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68126" autoAdjust="0"/>
  </p:normalViewPr>
  <p:slideViewPr>
    <p:cSldViewPr snapToGrid="0">
      <p:cViewPr varScale="1">
        <p:scale>
          <a:sx n="45" d="100"/>
          <a:sy n="45" d="100"/>
        </p:scale>
        <p:origin x="149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5C7A6-789D-4817-B54F-524FCFBCC195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B6AA9-AF75-481D-B399-8972F4CCF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3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B6AA9-AF75-481D-B399-8972F4CCF6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88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B6AA9-AF75-481D-B399-8972F4CCF6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58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31 employees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B6AA9-AF75-481D-B399-8972F4CCF6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65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31 employees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B6AA9-AF75-481D-B399-8972F4CCF6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75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B6AA9-AF75-481D-B399-8972F4CCF6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74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3A539-DA69-4500-8980-5DE46D96ED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A974A3-8AA3-49DC-9691-219EF87C3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B1B58-59EC-432D-A872-8A17473E6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77FE-7B0A-4536-9FDF-37AEFF2EC0E5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ECCA6-32B9-46EC-94AB-1BD72F44D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16A24-DA38-47FE-B402-B714F0554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D74E-67AA-493C-9AD3-D33E7B934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25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73D20-134D-4F8B-9A7E-F24F6DF4D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9F0F85-9479-4BF7-B76B-F734E4C6EB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88101-A4FE-4B7F-B1D1-576624EA6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77FE-7B0A-4536-9FDF-37AEFF2EC0E5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00EEE-7488-44A5-A343-4684BDDE3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806B2-2D0B-417C-B628-DA6D7AF30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D74E-67AA-493C-9AD3-D33E7B934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877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7569D6-D37A-4F8B-A3AC-215D19A615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10F586-E1BA-4F06-8378-A9A53D8DB8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B0D66-FF4E-4D60-AA98-90BA72F72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77FE-7B0A-4536-9FDF-37AEFF2EC0E5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DA9FE-3D22-44EE-8889-0524D81F7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5C140-7A1A-449B-86D5-94DCC5DC2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D74E-67AA-493C-9AD3-D33E7B934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5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A2D5B-4240-4955-A118-229B628A0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E7757-735A-4CC0-A0E4-9A89F9648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64A88-3205-47CF-8ED3-50070AA41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77FE-7B0A-4536-9FDF-37AEFF2EC0E5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8C9E0-5D98-4BB3-9C9A-7F64F5CD8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329C9-9183-4151-8E21-49F85198D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D74E-67AA-493C-9AD3-D33E7B934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17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C97F8-410E-4569-9E99-3547C3F1F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F0AB7-CE5C-4381-9D37-00951B029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252AA-83E9-437C-A361-562FA501A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77FE-7B0A-4536-9FDF-37AEFF2EC0E5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9CA76-D60F-47E8-BEAE-93325B5D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15DDF-FC4B-4A01-B4A0-21FB4F49F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D74E-67AA-493C-9AD3-D33E7B934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14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C86B-232D-4717-8BAC-DBCF1F87D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3C587-EE7D-468C-9C2C-4DABB0D9AA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668352-FC8F-4C01-B2E2-EE3F001349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8BB2FA-ABCD-4609-8239-D5F117778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77FE-7B0A-4536-9FDF-37AEFF2EC0E5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9B48A6-FBE5-480B-A517-85A44EAD2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3BAF90-74A5-4102-A41E-4E4F7711A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D74E-67AA-493C-9AD3-D33E7B934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99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C1C6A-BC69-484D-B236-AF7379964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EBD9CE-6168-4BFA-9CCC-9D77DC338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847F4-F392-4BA2-8CFA-AB9177B264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50DC3B-0DCD-4FB9-A04B-A07A327582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EA6E10-C672-4B8C-8B76-93F371E844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42B8E7-8288-49B1-A394-EE93A7E32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77FE-7B0A-4536-9FDF-37AEFF2EC0E5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A549D1-ACB5-4CF9-ABC8-D1622E963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F52398-6F4B-427A-B316-4A5C0F797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D74E-67AA-493C-9AD3-D33E7B934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03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84DFB-8EE9-418F-BAD6-FB2863DE3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545B80-115D-4200-9386-44E97D481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77FE-7B0A-4536-9FDF-37AEFF2EC0E5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61A110-DC6B-4D5D-B109-26F83882F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D31E63-6685-42DD-856F-9AC208E30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D74E-67AA-493C-9AD3-D33E7B934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0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14B835-93E5-4533-90BD-E55F041B8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77FE-7B0A-4536-9FDF-37AEFF2EC0E5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9D796C-A273-4FB9-8001-A11115F82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EA4F9-15B3-41E1-9908-96ED7A3AA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D74E-67AA-493C-9AD3-D33E7B934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8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96E8D-4445-46CF-8235-6DEAD7C94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548F2-EA0B-4619-9916-49D8CBC3F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6954C3-5529-4146-927E-89F5367EA9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5B1DAD-ABFD-4C79-AEF4-C9756C6CE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77FE-7B0A-4536-9FDF-37AEFF2EC0E5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4E4930-395A-49B9-92A6-994BB49FE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A60406-AF2A-4543-90A1-697DD8522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D74E-67AA-493C-9AD3-D33E7B934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80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A2C60-099A-42D7-B00C-4494D8F42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135C52-F5C0-4493-A352-EEE2E3E24B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FF86AD-7145-47FF-9C50-9A81F80E6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6CAE9-E430-40B9-872E-AE87EF44F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77FE-7B0A-4536-9FDF-37AEFF2EC0E5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8E8E4-DC2A-4719-93EA-565F348F1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51707C-FAEA-4F98-A1A9-6BA98ECBA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4D74E-67AA-493C-9AD3-D33E7B934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25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99C028-B623-4A16-8CA9-4EB117C75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BF6F3E-C63F-4A01-BBF6-BEE6C12EF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01F49-3179-4BCA-8FBE-4F706F248F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577FE-7B0A-4536-9FDF-37AEFF2EC0E5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193AA-F61D-4B55-A55B-0D9DEB9EE5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15952-345C-484A-B8E3-481857975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4D74E-67AA-493C-9AD3-D33E7B934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4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82D368AC-EF34-4DCA-8CB7-21C01E3D74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8" y="0"/>
            <a:ext cx="1211346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B59DF-62BA-49FC-B7B7-C61C17A72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Brand Identity Survey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14B24545-E137-43DC-87C8-F6B34E9BC3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599" y="4925800"/>
            <a:ext cx="5858435" cy="1011556"/>
          </a:xfrm>
          <a:prstGeom prst="rect">
            <a:avLst/>
          </a:prstGeom>
          <a:noFill/>
        </p:spPr>
      </p:pic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90EA07EB-45F0-4FA5-BD5B-ACFB3266AE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560" y="1065364"/>
            <a:ext cx="2857500" cy="2857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17D5D8-D6EF-49D0-AB6E-71AB838FF8D0}"/>
              </a:ext>
            </a:extLst>
          </p:cNvPr>
          <p:cNvSpPr txBox="1"/>
          <p:nvPr/>
        </p:nvSpPr>
        <p:spPr>
          <a:xfrm>
            <a:off x="838200" y="1690688"/>
            <a:ext cx="6970059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Goal: Develop a tagline which will set the tone for the creative that follows.</a:t>
            </a:r>
          </a:p>
          <a:p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en-US" sz="24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</a:t>
            </a:r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Step: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We need your opinion!</a:t>
            </a:r>
          </a:p>
          <a:p>
            <a:endParaRPr lang="en-US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</a:rPr>
              <a:t>Fill out the survey by Aug 13!</a:t>
            </a:r>
          </a:p>
          <a:p>
            <a:endParaRPr lang="en-US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  <a:r>
              <a:rPr lang="en-US" sz="2400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nd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Step: Use results to develop creative concepts and share with campus.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D80082-280E-48E4-8A6D-2E438C8D98C5}"/>
              </a:ext>
            </a:extLst>
          </p:cNvPr>
          <p:cNvSpPr txBox="1"/>
          <p:nvPr/>
        </p:nvSpPr>
        <p:spPr>
          <a:xfrm>
            <a:off x="4706470" y="5248427"/>
            <a:ext cx="71790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Example: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BD241641-2764-4CDA-91C7-FB952F5610F0}"/>
              </a:ext>
            </a:extLst>
          </p:cNvPr>
          <p:cNvSpPr/>
          <p:nvPr/>
        </p:nvSpPr>
        <p:spPr>
          <a:xfrm rot="20598303">
            <a:off x="6150588" y="2985480"/>
            <a:ext cx="2151625" cy="64018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32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1FEC2B1-0088-45B6-B757-D424AFD8A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0"/>
            <a:ext cx="1211884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2E34E5-0399-418D-A3B9-2C525EB2DCC2}"/>
              </a:ext>
            </a:extLst>
          </p:cNvPr>
          <p:cNvSpPr txBox="1"/>
          <p:nvPr/>
        </p:nvSpPr>
        <p:spPr>
          <a:xfrm>
            <a:off x="198120" y="149186"/>
            <a:ext cx="11795760" cy="57607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7" name="Picture 26" descr="Text&#10;&#10;Description automatically generated">
            <a:extLst>
              <a:ext uri="{FF2B5EF4-FFF2-40B4-BE49-F238E27FC236}">
                <a16:creationId xmlns:a16="http://schemas.microsoft.com/office/drawing/2014/main" id="{8C857BEA-0362-4023-B7DF-954F401F3A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9" r="15653" b="2101"/>
          <a:stretch/>
        </p:blipFill>
        <p:spPr>
          <a:xfrm>
            <a:off x="457200" y="258788"/>
            <a:ext cx="3304952" cy="5541516"/>
          </a:xfrm>
          <a:prstGeom prst="rect">
            <a:avLst/>
          </a:prstGeom>
        </p:spPr>
      </p:pic>
      <p:pic>
        <p:nvPicPr>
          <p:cNvPr id="32" name="Picture 31" descr="A picture containing text, outdoor, skiing, sky&#10;&#10;Description automatically generated">
            <a:extLst>
              <a:ext uri="{FF2B5EF4-FFF2-40B4-BE49-F238E27FC236}">
                <a16:creationId xmlns:a16="http://schemas.microsoft.com/office/drawing/2014/main" id="{B46CA511-9BD8-42A3-BC7F-43260836D2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7" r="20038" b="-2"/>
          <a:stretch/>
        </p:blipFill>
        <p:spPr>
          <a:xfrm>
            <a:off x="4378053" y="303472"/>
            <a:ext cx="3225251" cy="554151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1F745F5-0294-46BE-AB38-8DA29B0E56B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381" r="-2" b="-2"/>
          <a:stretch/>
        </p:blipFill>
        <p:spPr>
          <a:xfrm>
            <a:off x="8219205" y="303472"/>
            <a:ext cx="3515595" cy="2906653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1B8D2D-FBE6-4716-9B7A-EC51E325C8E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7"/>
          <a:stretch/>
        </p:blipFill>
        <p:spPr>
          <a:xfrm>
            <a:off x="8344711" y="3347063"/>
            <a:ext cx="3076325" cy="256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541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9F34D634-472A-4C7D-8458-C5091708F3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8" y="0"/>
            <a:ext cx="1211346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D0F6FB-6371-40D1-81D7-FC08FB4B2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981" y="86051"/>
            <a:ext cx="8434777" cy="1423931"/>
          </a:xfrm>
        </p:spPr>
        <p:txBody>
          <a:bodyPr>
            <a:normAutofit/>
          </a:bodyPr>
          <a:lstStyle/>
          <a:p>
            <a:r>
              <a:rPr lang="en-US" sz="37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President’s Circle Reaches 94 Members!</a:t>
            </a:r>
            <a:endParaRPr lang="en-US" sz="37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BAC7A3-60FB-485C-B0AE-732379C295A2}"/>
              </a:ext>
            </a:extLst>
          </p:cNvPr>
          <p:cNvSpPr txBox="1"/>
          <p:nvPr/>
        </p:nvSpPr>
        <p:spPr>
          <a:xfrm>
            <a:off x="8935758" y="552061"/>
            <a:ext cx="3108960" cy="47548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3DA3105-FBD7-4160-8896-48C823163C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6021" y="1566268"/>
            <a:ext cx="2803311" cy="2796304"/>
          </a:xfrm>
          <a:prstGeom prst="rect">
            <a:avLst/>
          </a:prstGeom>
          <a:effectLst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34D4F82-7AF4-441E-A9F3-63B5FC7EE182}"/>
              </a:ext>
            </a:extLst>
          </p:cNvPr>
          <p:cNvSpPr txBox="1"/>
          <p:nvPr/>
        </p:nvSpPr>
        <p:spPr>
          <a:xfrm>
            <a:off x="3201811" y="998284"/>
            <a:ext cx="3533036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ts val="1000"/>
              <a:tabLst>
                <a:tab pos="457200" algn="l"/>
              </a:tabLst>
            </a:pPr>
            <a:r>
              <a:rPr lang="en-US" sz="25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Danielle McCoy</a:t>
            </a:r>
            <a:endParaRPr lang="en-US" sz="2500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25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Julie McKee</a:t>
            </a:r>
            <a:endParaRPr lang="en-US" sz="2500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25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Meridyth McLaren</a:t>
            </a:r>
            <a:endParaRPr lang="en-US" sz="2500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25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Marty Milligan</a:t>
            </a:r>
            <a:endParaRPr lang="en-US" sz="2500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25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John Muskavitch</a:t>
            </a:r>
            <a:endParaRPr lang="en-US" sz="2500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25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Van Muse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2500" dirty="0" err="1">
                <a:solidFill>
                  <a:schemeClr val="bg1"/>
                </a:solidFill>
              </a:rPr>
              <a:t>Phong</a:t>
            </a:r>
            <a:r>
              <a:rPr lang="en-US" sz="2500" dirty="0">
                <a:solidFill>
                  <a:schemeClr val="bg1"/>
                </a:solidFill>
              </a:rPr>
              <a:t> Nguyen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25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Ericka Paddock</a:t>
            </a:r>
            <a:endParaRPr lang="en-US" sz="2500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25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Ivan Pena</a:t>
            </a:r>
            <a:endParaRPr lang="en-US" sz="2500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25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Diane Pfahler</a:t>
            </a:r>
            <a:endParaRPr lang="en-US" sz="2500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25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Michelle Riggs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2500" dirty="0">
                <a:solidFill>
                  <a:schemeClr val="bg1"/>
                </a:solidFill>
                <a:ea typeface="Calibri" panose="020F0502020204030204" pitchFamily="34" charset="0"/>
              </a:rPr>
              <a:t>Diana Rodriguez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25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Rene Sampay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5E72D2-AF7C-4787-8F6C-AFE69EE1DB13}"/>
              </a:ext>
            </a:extLst>
          </p:cNvPr>
          <p:cNvSpPr txBox="1"/>
          <p:nvPr/>
        </p:nvSpPr>
        <p:spPr>
          <a:xfrm>
            <a:off x="6096000" y="1043972"/>
            <a:ext cx="3877237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ts val="1000"/>
              <a:tabLst>
                <a:tab pos="457200" algn="l"/>
              </a:tabLst>
            </a:pPr>
            <a:r>
              <a:rPr lang="en-US" sz="2500" dirty="0">
                <a:solidFill>
                  <a:schemeClr val="bg1"/>
                </a:solidFill>
                <a:ea typeface="Calibri" panose="020F0502020204030204" pitchFamily="34" charset="0"/>
              </a:rPr>
              <a:t>Mark Snowhite</a:t>
            </a:r>
            <a:endParaRPr lang="en-US" sz="2500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25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Gio Sosa</a:t>
            </a:r>
            <a:endParaRPr lang="en-US" sz="2500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25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Delmy Spencer</a:t>
            </a:r>
            <a:endParaRPr lang="en-US" sz="2500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25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Cyndie St. Jean</a:t>
            </a:r>
            <a:endParaRPr lang="en-US" sz="2500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25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Mike Strong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2500" dirty="0">
                <a:solidFill>
                  <a:schemeClr val="bg1"/>
                </a:solidFill>
                <a:ea typeface="Calibri" panose="020F0502020204030204" pitchFamily="34" charset="0"/>
              </a:rPr>
              <a:t>Anne Viricel</a:t>
            </a:r>
            <a:endParaRPr lang="en-US" sz="2500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25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Amanda Ward</a:t>
            </a:r>
            <a:endParaRPr lang="en-US" sz="2500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25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Deborah Wasbotten</a:t>
            </a:r>
            <a:endParaRPr lang="en-US" sz="2500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25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Kay Weiss</a:t>
            </a:r>
            <a:endParaRPr lang="en-US" sz="2500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25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Dan Word</a:t>
            </a:r>
            <a:endParaRPr lang="en-US" sz="2500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25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Keith Wurtz</a:t>
            </a:r>
            <a:endParaRPr lang="en-US" sz="25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25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Souts</a:t>
            </a:r>
            <a:r>
              <a:rPr lang="en-US" sz="25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Xayaphanthong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2500" dirty="0">
                <a:solidFill>
                  <a:schemeClr val="bg1"/>
                </a:solidFill>
                <a:ea typeface="Times New Roman" panose="02020603050405020304" pitchFamily="18" charset="0"/>
              </a:rPr>
              <a:t>June Yamamoto</a:t>
            </a:r>
            <a:endParaRPr lang="en-US" sz="2500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D4EB16-D9FF-4885-AF54-38B2A0899F13}"/>
              </a:ext>
            </a:extLst>
          </p:cNvPr>
          <p:cNvSpPr txBox="1"/>
          <p:nvPr/>
        </p:nvSpPr>
        <p:spPr>
          <a:xfrm>
            <a:off x="452245" y="1170617"/>
            <a:ext cx="353303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ts val="1000"/>
              <a:tabLst>
                <a:tab pos="457200" algn="l"/>
              </a:tabLst>
            </a:pPr>
            <a:r>
              <a:rPr lang="en-US" sz="25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Mike Alder</a:t>
            </a:r>
          </a:p>
          <a:p>
            <a:pPr>
              <a:buSzPts val="1000"/>
              <a:tabLst>
                <a:tab pos="457200" algn="l"/>
              </a:tabLst>
            </a:pPr>
            <a:r>
              <a:rPr lang="en-US" sz="25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Carrie Audet</a:t>
            </a:r>
            <a:endParaRPr lang="en-US" sz="2500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25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Larry Aycock</a:t>
            </a:r>
            <a:endParaRPr lang="en-US" sz="2500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25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Brandi Bailes</a:t>
            </a:r>
            <a:endParaRPr lang="en-US" sz="2500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25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Rejoice Chavira</a:t>
            </a:r>
            <a:endParaRPr lang="en-US" sz="2500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25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Heather Chittenden</a:t>
            </a:r>
            <a:endParaRPr lang="en-US" sz="2500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25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Larry Cook</a:t>
            </a:r>
            <a:endParaRPr lang="en-US" sz="2500" dirty="0">
              <a:solidFill>
                <a:schemeClr val="bg1"/>
              </a:solidFill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25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Kathy Crow</a:t>
            </a:r>
            <a:endParaRPr lang="en-US" sz="2500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25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Cynthia Hamlett</a:t>
            </a:r>
            <a:endParaRPr lang="en-US" sz="2500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25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Kevin Horan</a:t>
            </a:r>
            <a:endParaRPr lang="en-US" sz="2500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25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Alex Jaco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2500" dirty="0">
                <a:solidFill>
                  <a:schemeClr val="bg1"/>
                </a:solidFill>
                <a:ea typeface="Calibri" panose="020F0502020204030204" pitchFamily="34" charset="0"/>
              </a:rPr>
              <a:t>Shirley Juan</a:t>
            </a:r>
            <a:endParaRPr lang="en-US" sz="2500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229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9F34D634-472A-4C7D-8458-C5091708F3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8" y="0"/>
            <a:ext cx="12113464" cy="6858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72844E5-4D24-4C78-9BE2-59E1DA285058}"/>
              </a:ext>
            </a:extLst>
          </p:cNvPr>
          <p:cNvSpPr txBox="1"/>
          <p:nvPr/>
        </p:nvSpPr>
        <p:spPr>
          <a:xfrm rot="16200000">
            <a:off x="7063787" y="-1370703"/>
            <a:ext cx="2196353" cy="4937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3DA3105-FBD7-4160-8896-48C823163C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9694" y="109711"/>
            <a:ext cx="1944541" cy="1939681"/>
          </a:xfrm>
          <a:prstGeom prst="rect">
            <a:avLst/>
          </a:prstGeom>
          <a:effectLst/>
        </p:spPr>
      </p:pic>
      <p:pic>
        <p:nvPicPr>
          <p:cNvPr id="12" name="Picture 11" descr="A picture containing outdoor, tree, person, grass&#10;&#10;Description automatically generated">
            <a:extLst>
              <a:ext uri="{FF2B5EF4-FFF2-40B4-BE49-F238E27FC236}">
                <a16:creationId xmlns:a16="http://schemas.microsoft.com/office/drawing/2014/main" id="{A610CB3C-197D-462F-83CE-1B535A7DFF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53" y="188259"/>
            <a:ext cx="3840480" cy="57607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980E5CD-9418-4871-9B26-AFFE4C4E9EA0}"/>
              </a:ext>
            </a:extLst>
          </p:cNvPr>
          <p:cNvSpPr txBox="1"/>
          <p:nvPr/>
        </p:nvSpPr>
        <p:spPr>
          <a:xfrm>
            <a:off x="4834607" y="2358581"/>
            <a:ext cx="7149551" cy="2814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name is Rena I am a mom of two young boys a 5-year-old and 2-year-old. I work part time, so I do not have quite the income coming in. Thank you for this help allowing me to be able to purchase what I need to enter my first semester in the Respiratory Therapist program here at Crafton. I am beyond grateful for your donations for this program that will allow me to provide a better future for myself and my children.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Rena</a:t>
            </a:r>
          </a:p>
        </p:txBody>
      </p:sp>
    </p:spTree>
    <p:extLst>
      <p:ext uri="{BB962C8B-B14F-4D97-AF65-F5344CB8AC3E}">
        <p14:creationId xmlns:p14="http://schemas.microsoft.com/office/powerpoint/2010/main" val="947864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4FDAAA-059C-489D-942A-CEB2E3D09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3" y="0"/>
            <a:ext cx="1211884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DC4DBB-4D21-4209-AD8D-F198CE1D7672}"/>
              </a:ext>
            </a:extLst>
          </p:cNvPr>
          <p:cNvSpPr txBox="1">
            <a:spLocks/>
          </p:cNvSpPr>
          <p:nvPr/>
        </p:nvSpPr>
        <p:spPr>
          <a:xfrm>
            <a:off x="2581564" y="267855"/>
            <a:ext cx="7028873" cy="56618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6" name="Picture 15" descr="A picture containing text, electronics, compact disk, vector graphics&#10;&#10;Description automatically generated">
            <a:extLst>
              <a:ext uri="{FF2B5EF4-FFF2-40B4-BE49-F238E27FC236}">
                <a16:creationId xmlns:a16="http://schemas.microsoft.com/office/drawing/2014/main" id="{085F3EAB-CA3B-467D-9C71-F7758AA266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877" y="89647"/>
            <a:ext cx="5760720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764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</TotalTime>
  <Words>233</Words>
  <Application>Microsoft Office PowerPoint</Application>
  <PresentationFormat>Widescreen</PresentationFormat>
  <Paragraphs>57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Brand Identity Survey</vt:lpstr>
      <vt:lpstr>PowerPoint Presentation</vt:lpstr>
      <vt:lpstr>President’s Circle Reaches 94 Members!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Riggs</dc:creator>
  <cp:lastModifiedBy>St. Jean, Cynthia J.</cp:lastModifiedBy>
  <cp:revision>28</cp:revision>
  <dcterms:created xsi:type="dcterms:W3CDTF">2021-08-09T16:58:56Z</dcterms:created>
  <dcterms:modified xsi:type="dcterms:W3CDTF">2021-08-13T16:41:03Z</dcterms:modified>
</cp:coreProperties>
</file>