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  <p:sldId id="258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C7ECCE-9822-4844-BF26-864522F2FEA4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3572976-7855-43A9-A4C4-F1C1ECA34EF6}">
      <dgm:prSet/>
      <dgm:spPr/>
      <dgm:t>
        <a:bodyPr/>
        <a:lstStyle/>
        <a:p>
          <a:r>
            <a:rPr lang="en-US"/>
            <a:t>Specify what happen (at least as you understand it at that point in time)</a:t>
          </a:r>
        </a:p>
      </dgm:t>
    </dgm:pt>
    <dgm:pt modelId="{58C55560-1BC8-4042-868B-5CFA20D936DB}" type="parTrans" cxnId="{A656CB38-54A6-466F-B156-AB6BE2C480A0}">
      <dgm:prSet/>
      <dgm:spPr/>
      <dgm:t>
        <a:bodyPr/>
        <a:lstStyle/>
        <a:p>
          <a:endParaRPr lang="en-US"/>
        </a:p>
      </dgm:t>
    </dgm:pt>
    <dgm:pt modelId="{4E925C32-D3B0-4152-BBF3-5F21ED6FB4BE}" type="sibTrans" cxnId="{A656CB38-54A6-466F-B156-AB6BE2C480A0}">
      <dgm:prSet/>
      <dgm:spPr/>
      <dgm:t>
        <a:bodyPr/>
        <a:lstStyle/>
        <a:p>
          <a:endParaRPr lang="en-US"/>
        </a:p>
      </dgm:t>
    </dgm:pt>
    <dgm:pt modelId="{391395A9-2073-4BBF-8C63-17DDF08E91F5}">
      <dgm:prSet/>
      <dgm:spPr/>
      <dgm:t>
        <a:bodyPr/>
        <a:lstStyle/>
        <a:p>
          <a:r>
            <a:rPr lang="en-US"/>
            <a:t>Say how you feel</a:t>
          </a:r>
        </a:p>
      </dgm:t>
    </dgm:pt>
    <dgm:pt modelId="{96B95C82-F15A-4413-852F-FC9D4F7339DB}" type="parTrans" cxnId="{45210281-526F-4D21-A923-4AD0D1D2CBEF}">
      <dgm:prSet/>
      <dgm:spPr/>
      <dgm:t>
        <a:bodyPr/>
        <a:lstStyle/>
        <a:p>
          <a:endParaRPr lang="en-US"/>
        </a:p>
      </dgm:t>
    </dgm:pt>
    <dgm:pt modelId="{2908767E-827F-40BD-AFAC-09E23DABEA7D}" type="sibTrans" cxnId="{45210281-526F-4D21-A923-4AD0D1D2CBEF}">
      <dgm:prSet/>
      <dgm:spPr/>
      <dgm:t>
        <a:bodyPr/>
        <a:lstStyle/>
        <a:p>
          <a:endParaRPr lang="en-US"/>
        </a:p>
      </dgm:t>
    </dgm:pt>
    <dgm:pt modelId="{AB7477BA-6FBE-4817-85E3-31F5E632B6A0}">
      <dgm:prSet/>
      <dgm:spPr/>
      <dgm:t>
        <a:bodyPr/>
        <a:lstStyle/>
        <a:p>
          <a:r>
            <a:rPr lang="en-US"/>
            <a:t>Acknowledge harm to the campus community and to the specific group(s) targeted or affected</a:t>
          </a:r>
        </a:p>
      </dgm:t>
    </dgm:pt>
    <dgm:pt modelId="{FAEFC3F6-1D1A-4229-8C11-631F3DE35F72}" type="parTrans" cxnId="{EB92018C-D3EB-4129-99FA-50CD5E0568F1}">
      <dgm:prSet/>
      <dgm:spPr/>
      <dgm:t>
        <a:bodyPr/>
        <a:lstStyle/>
        <a:p>
          <a:endParaRPr lang="en-US"/>
        </a:p>
      </dgm:t>
    </dgm:pt>
    <dgm:pt modelId="{EABDDF34-A336-4F0E-94F3-CD7B57B56C5E}" type="sibTrans" cxnId="{EB92018C-D3EB-4129-99FA-50CD5E0568F1}">
      <dgm:prSet/>
      <dgm:spPr/>
      <dgm:t>
        <a:bodyPr/>
        <a:lstStyle/>
        <a:p>
          <a:endParaRPr lang="en-US"/>
        </a:p>
      </dgm:t>
    </dgm:pt>
    <dgm:pt modelId="{5AC57BBC-5CBB-4D04-88F3-47319F043010}">
      <dgm:prSet/>
      <dgm:spPr/>
      <dgm:t>
        <a:bodyPr/>
        <a:lstStyle/>
        <a:p>
          <a:r>
            <a:rPr lang="en-US"/>
            <a:t>Urge outreach to affected groups</a:t>
          </a:r>
        </a:p>
      </dgm:t>
    </dgm:pt>
    <dgm:pt modelId="{52066F10-81BA-4958-A39C-7F71A171D1FD}" type="parTrans" cxnId="{08E421A0-E7FF-4778-A9F4-C433CA43EB7C}">
      <dgm:prSet/>
      <dgm:spPr/>
      <dgm:t>
        <a:bodyPr/>
        <a:lstStyle/>
        <a:p>
          <a:endParaRPr lang="en-US"/>
        </a:p>
      </dgm:t>
    </dgm:pt>
    <dgm:pt modelId="{15E5BDDE-3CED-47A2-AE8B-C982C0AD780D}" type="sibTrans" cxnId="{08E421A0-E7FF-4778-A9F4-C433CA43EB7C}">
      <dgm:prSet/>
      <dgm:spPr/>
      <dgm:t>
        <a:bodyPr/>
        <a:lstStyle/>
        <a:p>
          <a:endParaRPr lang="en-US"/>
        </a:p>
      </dgm:t>
    </dgm:pt>
    <dgm:pt modelId="{D1170C21-74A5-4827-B0EE-A6ABAFF13396}">
      <dgm:prSet/>
      <dgm:spPr/>
      <dgm:t>
        <a:bodyPr/>
        <a:lstStyle/>
        <a:p>
          <a:r>
            <a:rPr lang="en-US"/>
            <a:t>Commit to doing at least two things in response to the incident</a:t>
          </a:r>
        </a:p>
      </dgm:t>
    </dgm:pt>
    <dgm:pt modelId="{678A126E-962D-43B9-B2AE-C25042552484}" type="parTrans" cxnId="{811FD1A8-AFF0-4145-A161-E9DB723AAE01}">
      <dgm:prSet/>
      <dgm:spPr/>
      <dgm:t>
        <a:bodyPr/>
        <a:lstStyle/>
        <a:p>
          <a:endParaRPr lang="en-US"/>
        </a:p>
      </dgm:t>
    </dgm:pt>
    <dgm:pt modelId="{DB5032A8-284F-4FEA-984D-2BD84C5CED38}" type="sibTrans" cxnId="{811FD1A8-AFF0-4145-A161-E9DB723AAE01}">
      <dgm:prSet/>
      <dgm:spPr/>
      <dgm:t>
        <a:bodyPr/>
        <a:lstStyle/>
        <a:p>
          <a:endParaRPr lang="en-US"/>
        </a:p>
      </dgm:t>
    </dgm:pt>
    <dgm:pt modelId="{67870FE5-2425-4638-9DA1-83D522B4D139}">
      <dgm:prSet/>
      <dgm:spPr/>
      <dgm:t>
        <a:bodyPr/>
        <a:lstStyle/>
        <a:p>
          <a:r>
            <a:rPr lang="en-US"/>
            <a:t>Invite interracial and interdisciplinary coalitions </a:t>
          </a:r>
        </a:p>
      </dgm:t>
    </dgm:pt>
    <dgm:pt modelId="{F6E5E3AC-B7EE-4535-98B2-48AAC2612CDF}" type="parTrans" cxnId="{6DCC58C5-EA59-4F0A-87BA-5EC8766CA8F7}">
      <dgm:prSet/>
      <dgm:spPr/>
      <dgm:t>
        <a:bodyPr/>
        <a:lstStyle/>
        <a:p>
          <a:endParaRPr lang="en-US"/>
        </a:p>
      </dgm:t>
    </dgm:pt>
    <dgm:pt modelId="{7CFA6D34-E375-4886-B140-09040326293F}" type="sibTrans" cxnId="{6DCC58C5-EA59-4F0A-87BA-5EC8766CA8F7}">
      <dgm:prSet/>
      <dgm:spPr/>
      <dgm:t>
        <a:bodyPr/>
        <a:lstStyle/>
        <a:p>
          <a:endParaRPr lang="en-US"/>
        </a:p>
      </dgm:t>
    </dgm:pt>
    <dgm:pt modelId="{51D6F6C8-DB01-49E3-A6DC-54708F8114BB}" type="pres">
      <dgm:prSet presAssocID="{BEC7ECCE-9822-4844-BF26-864522F2FEA4}" presName="Name0" presStyleCnt="0">
        <dgm:presLayoutVars>
          <dgm:dir/>
          <dgm:resizeHandles val="exact"/>
        </dgm:presLayoutVars>
      </dgm:prSet>
      <dgm:spPr/>
    </dgm:pt>
    <dgm:pt modelId="{90866139-7324-407F-9987-3AF16FDEFEE5}" type="pres">
      <dgm:prSet presAssocID="{C3572976-7855-43A9-A4C4-F1C1ECA34EF6}" presName="node" presStyleLbl="node1" presStyleIdx="0" presStyleCnt="6">
        <dgm:presLayoutVars>
          <dgm:bulletEnabled val="1"/>
        </dgm:presLayoutVars>
      </dgm:prSet>
      <dgm:spPr/>
    </dgm:pt>
    <dgm:pt modelId="{36DE87FB-46C3-48B5-A80E-8F54BED7EE4A}" type="pres">
      <dgm:prSet presAssocID="{4E925C32-D3B0-4152-BBF3-5F21ED6FB4BE}" presName="sibTrans" presStyleLbl="sibTrans1D1" presStyleIdx="0" presStyleCnt="5"/>
      <dgm:spPr/>
    </dgm:pt>
    <dgm:pt modelId="{73CE8FBB-6B97-4ABD-BB12-7133D6936EE4}" type="pres">
      <dgm:prSet presAssocID="{4E925C32-D3B0-4152-BBF3-5F21ED6FB4BE}" presName="connectorText" presStyleLbl="sibTrans1D1" presStyleIdx="0" presStyleCnt="5"/>
      <dgm:spPr/>
    </dgm:pt>
    <dgm:pt modelId="{41BB6DD7-0F4A-44CA-A9E3-3D4AB91D08B4}" type="pres">
      <dgm:prSet presAssocID="{391395A9-2073-4BBF-8C63-17DDF08E91F5}" presName="node" presStyleLbl="node1" presStyleIdx="1" presStyleCnt="6">
        <dgm:presLayoutVars>
          <dgm:bulletEnabled val="1"/>
        </dgm:presLayoutVars>
      </dgm:prSet>
      <dgm:spPr/>
    </dgm:pt>
    <dgm:pt modelId="{A98DAC20-CA02-45B0-87E8-2D72D62E100F}" type="pres">
      <dgm:prSet presAssocID="{2908767E-827F-40BD-AFAC-09E23DABEA7D}" presName="sibTrans" presStyleLbl="sibTrans1D1" presStyleIdx="1" presStyleCnt="5"/>
      <dgm:spPr/>
    </dgm:pt>
    <dgm:pt modelId="{0E1CDD18-F4C8-430F-B405-F739599209BE}" type="pres">
      <dgm:prSet presAssocID="{2908767E-827F-40BD-AFAC-09E23DABEA7D}" presName="connectorText" presStyleLbl="sibTrans1D1" presStyleIdx="1" presStyleCnt="5"/>
      <dgm:spPr/>
    </dgm:pt>
    <dgm:pt modelId="{D26218EE-F822-4F1A-AD0F-481B6741DCFB}" type="pres">
      <dgm:prSet presAssocID="{AB7477BA-6FBE-4817-85E3-31F5E632B6A0}" presName="node" presStyleLbl="node1" presStyleIdx="2" presStyleCnt="6">
        <dgm:presLayoutVars>
          <dgm:bulletEnabled val="1"/>
        </dgm:presLayoutVars>
      </dgm:prSet>
      <dgm:spPr/>
    </dgm:pt>
    <dgm:pt modelId="{711B4CFD-D1F2-4C3E-964A-34EC36918FE0}" type="pres">
      <dgm:prSet presAssocID="{EABDDF34-A336-4F0E-94F3-CD7B57B56C5E}" presName="sibTrans" presStyleLbl="sibTrans1D1" presStyleIdx="2" presStyleCnt="5"/>
      <dgm:spPr/>
    </dgm:pt>
    <dgm:pt modelId="{B66CFC7F-0C97-46E1-80A0-FB077F463718}" type="pres">
      <dgm:prSet presAssocID="{EABDDF34-A336-4F0E-94F3-CD7B57B56C5E}" presName="connectorText" presStyleLbl="sibTrans1D1" presStyleIdx="2" presStyleCnt="5"/>
      <dgm:spPr/>
    </dgm:pt>
    <dgm:pt modelId="{3B32E694-6E2F-458F-8DD9-C3EA082BE176}" type="pres">
      <dgm:prSet presAssocID="{5AC57BBC-5CBB-4D04-88F3-47319F043010}" presName="node" presStyleLbl="node1" presStyleIdx="3" presStyleCnt="6">
        <dgm:presLayoutVars>
          <dgm:bulletEnabled val="1"/>
        </dgm:presLayoutVars>
      </dgm:prSet>
      <dgm:spPr/>
    </dgm:pt>
    <dgm:pt modelId="{3C95B7F2-D331-4569-ACA1-7D2218F46B50}" type="pres">
      <dgm:prSet presAssocID="{15E5BDDE-3CED-47A2-AE8B-C982C0AD780D}" presName="sibTrans" presStyleLbl="sibTrans1D1" presStyleIdx="3" presStyleCnt="5"/>
      <dgm:spPr/>
    </dgm:pt>
    <dgm:pt modelId="{5E6E84BF-2447-4A21-AA01-6D987160709E}" type="pres">
      <dgm:prSet presAssocID="{15E5BDDE-3CED-47A2-AE8B-C982C0AD780D}" presName="connectorText" presStyleLbl="sibTrans1D1" presStyleIdx="3" presStyleCnt="5"/>
      <dgm:spPr/>
    </dgm:pt>
    <dgm:pt modelId="{361BAAC0-FA44-444B-9AAD-551ADC12589B}" type="pres">
      <dgm:prSet presAssocID="{D1170C21-74A5-4827-B0EE-A6ABAFF13396}" presName="node" presStyleLbl="node1" presStyleIdx="4" presStyleCnt="6">
        <dgm:presLayoutVars>
          <dgm:bulletEnabled val="1"/>
        </dgm:presLayoutVars>
      </dgm:prSet>
      <dgm:spPr/>
    </dgm:pt>
    <dgm:pt modelId="{087B42EE-11FA-4C1F-853C-31E433B76335}" type="pres">
      <dgm:prSet presAssocID="{DB5032A8-284F-4FEA-984D-2BD84C5CED38}" presName="sibTrans" presStyleLbl="sibTrans1D1" presStyleIdx="4" presStyleCnt="5"/>
      <dgm:spPr/>
    </dgm:pt>
    <dgm:pt modelId="{DF1BD605-656F-4B3A-9224-9AE7B075EF08}" type="pres">
      <dgm:prSet presAssocID="{DB5032A8-284F-4FEA-984D-2BD84C5CED38}" presName="connectorText" presStyleLbl="sibTrans1D1" presStyleIdx="4" presStyleCnt="5"/>
      <dgm:spPr/>
    </dgm:pt>
    <dgm:pt modelId="{FFF6B2F6-C4ED-4D52-82E4-08CBDF06B70B}" type="pres">
      <dgm:prSet presAssocID="{67870FE5-2425-4638-9DA1-83D522B4D139}" presName="node" presStyleLbl="node1" presStyleIdx="5" presStyleCnt="6">
        <dgm:presLayoutVars>
          <dgm:bulletEnabled val="1"/>
        </dgm:presLayoutVars>
      </dgm:prSet>
      <dgm:spPr/>
    </dgm:pt>
  </dgm:ptLst>
  <dgm:cxnLst>
    <dgm:cxn modelId="{FF54F512-97D2-4787-9AAC-A4EF4021933D}" type="presOf" srcId="{15E5BDDE-3CED-47A2-AE8B-C982C0AD780D}" destId="{3C95B7F2-D331-4569-ACA1-7D2218F46B50}" srcOrd="0" destOrd="0" presId="urn:microsoft.com/office/officeart/2016/7/layout/RepeatingBendingProcessNew"/>
    <dgm:cxn modelId="{C6C7C227-F9EE-4A77-BC2A-6C2C7AC6B3C2}" type="presOf" srcId="{EABDDF34-A336-4F0E-94F3-CD7B57B56C5E}" destId="{711B4CFD-D1F2-4C3E-964A-34EC36918FE0}" srcOrd="0" destOrd="0" presId="urn:microsoft.com/office/officeart/2016/7/layout/RepeatingBendingProcessNew"/>
    <dgm:cxn modelId="{48A6A02E-BBA1-45E3-BCE5-060912F2AC3B}" type="presOf" srcId="{67870FE5-2425-4638-9DA1-83D522B4D139}" destId="{FFF6B2F6-C4ED-4D52-82E4-08CBDF06B70B}" srcOrd="0" destOrd="0" presId="urn:microsoft.com/office/officeart/2016/7/layout/RepeatingBendingProcessNew"/>
    <dgm:cxn modelId="{A656CB38-54A6-466F-B156-AB6BE2C480A0}" srcId="{BEC7ECCE-9822-4844-BF26-864522F2FEA4}" destId="{C3572976-7855-43A9-A4C4-F1C1ECA34EF6}" srcOrd="0" destOrd="0" parTransId="{58C55560-1BC8-4042-868B-5CFA20D936DB}" sibTransId="{4E925C32-D3B0-4152-BBF3-5F21ED6FB4BE}"/>
    <dgm:cxn modelId="{FE157C60-8E70-441D-910D-75A7DE2B2FEC}" type="presOf" srcId="{5AC57BBC-5CBB-4D04-88F3-47319F043010}" destId="{3B32E694-6E2F-458F-8DD9-C3EA082BE176}" srcOrd="0" destOrd="0" presId="urn:microsoft.com/office/officeart/2016/7/layout/RepeatingBendingProcessNew"/>
    <dgm:cxn modelId="{7F562B53-EF0F-41BA-987C-1F787C4216C1}" type="presOf" srcId="{391395A9-2073-4BBF-8C63-17DDF08E91F5}" destId="{41BB6DD7-0F4A-44CA-A9E3-3D4AB91D08B4}" srcOrd="0" destOrd="0" presId="urn:microsoft.com/office/officeart/2016/7/layout/RepeatingBendingProcessNew"/>
    <dgm:cxn modelId="{F6E1B953-3CF8-43DC-8CE7-E8DD989FE0B9}" type="presOf" srcId="{15E5BDDE-3CED-47A2-AE8B-C982C0AD780D}" destId="{5E6E84BF-2447-4A21-AA01-6D987160709E}" srcOrd="1" destOrd="0" presId="urn:microsoft.com/office/officeart/2016/7/layout/RepeatingBendingProcessNew"/>
    <dgm:cxn modelId="{67426A57-8FA7-40F5-AF35-CA95C51E90FB}" type="presOf" srcId="{D1170C21-74A5-4827-B0EE-A6ABAFF13396}" destId="{361BAAC0-FA44-444B-9AAD-551ADC12589B}" srcOrd="0" destOrd="0" presId="urn:microsoft.com/office/officeart/2016/7/layout/RepeatingBendingProcessNew"/>
    <dgm:cxn modelId="{21F8F958-8016-4E6E-A9B4-7ECA3CEBFC70}" type="presOf" srcId="{DB5032A8-284F-4FEA-984D-2BD84C5CED38}" destId="{DF1BD605-656F-4B3A-9224-9AE7B075EF08}" srcOrd="1" destOrd="0" presId="urn:microsoft.com/office/officeart/2016/7/layout/RepeatingBendingProcessNew"/>
    <dgm:cxn modelId="{45210281-526F-4D21-A923-4AD0D1D2CBEF}" srcId="{BEC7ECCE-9822-4844-BF26-864522F2FEA4}" destId="{391395A9-2073-4BBF-8C63-17DDF08E91F5}" srcOrd="1" destOrd="0" parTransId="{96B95C82-F15A-4413-852F-FC9D4F7339DB}" sibTransId="{2908767E-827F-40BD-AFAC-09E23DABEA7D}"/>
    <dgm:cxn modelId="{83CA0481-31C5-4E80-A440-3E403108DEF5}" type="presOf" srcId="{AB7477BA-6FBE-4817-85E3-31F5E632B6A0}" destId="{D26218EE-F822-4F1A-AD0F-481B6741DCFB}" srcOrd="0" destOrd="0" presId="urn:microsoft.com/office/officeart/2016/7/layout/RepeatingBendingProcessNew"/>
    <dgm:cxn modelId="{EC899882-A356-4416-896B-DEE79C7B374A}" type="presOf" srcId="{2908767E-827F-40BD-AFAC-09E23DABEA7D}" destId="{A98DAC20-CA02-45B0-87E8-2D72D62E100F}" srcOrd="0" destOrd="0" presId="urn:microsoft.com/office/officeart/2016/7/layout/RepeatingBendingProcessNew"/>
    <dgm:cxn modelId="{DCCE8887-1C69-4E0A-BD8C-8AA88B988B16}" type="presOf" srcId="{4E925C32-D3B0-4152-BBF3-5F21ED6FB4BE}" destId="{36DE87FB-46C3-48B5-A80E-8F54BED7EE4A}" srcOrd="0" destOrd="0" presId="urn:microsoft.com/office/officeart/2016/7/layout/RepeatingBendingProcessNew"/>
    <dgm:cxn modelId="{EB92018C-D3EB-4129-99FA-50CD5E0568F1}" srcId="{BEC7ECCE-9822-4844-BF26-864522F2FEA4}" destId="{AB7477BA-6FBE-4817-85E3-31F5E632B6A0}" srcOrd="2" destOrd="0" parTransId="{FAEFC3F6-1D1A-4229-8C11-631F3DE35F72}" sibTransId="{EABDDF34-A336-4F0E-94F3-CD7B57B56C5E}"/>
    <dgm:cxn modelId="{08E421A0-E7FF-4778-A9F4-C433CA43EB7C}" srcId="{BEC7ECCE-9822-4844-BF26-864522F2FEA4}" destId="{5AC57BBC-5CBB-4D04-88F3-47319F043010}" srcOrd="3" destOrd="0" parTransId="{52066F10-81BA-4958-A39C-7F71A171D1FD}" sibTransId="{15E5BDDE-3CED-47A2-AE8B-C982C0AD780D}"/>
    <dgm:cxn modelId="{B75842A2-1F02-4C60-884E-372AA0F60123}" type="presOf" srcId="{EABDDF34-A336-4F0E-94F3-CD7B57B56C5E}" destId="{B66CFC7F-0C97-46E1-80A0-FB077F463718}" srcOrd="1" destOrd="0" presId="urn:microsoft.com/office/officeart/2016/7/layout/RepeatingBendingProcessNew"/>
    <dgm:cxn modelId="{811FD1A8-AFF0-4145-A161-E9DB723AAE01}" srcId="{BEC7ECCE-9822-4844-BF26-864522F2FEA4}" destId="{D1170C21-74A5-4827-B0EE-A6ABAFF13396}" srcOrd="4" destOrd="0" parTransId="{678A126E-962D-43B9-B2AE-C25042552484}" sibTransId="{DB5032A8-284F-4FEA-984D-2BD84C5CED38}"/>
    <dgm:cxn modelId="{94AA5AB0-6FC4-4163-A379-A268732EE7E1}" type="presOf" srcId="{C3572976-7855-43A9-A4C4-F1C1ECA34EF6}" destId="{90866139-7324-407F-9987-3AF16FDEFEE5}" srcOrd="0" destOrd="0" presId="urn:microsoft.com/office/officeart/2016/7/layout/RepeatingBendingProcessNew"/>
    <dgm:cxn modelId="{6DCC58C5-EA59-4F0A-87BA-5EC8766CA8F7}" srcId="{BEC7ECCE-9822-4844-BF26-864522F2FEA4}" destId="{67870FE5-2425-4638-9DA1-83D522B4D139}" srcOrd="5" destOrd="0" parTransId="{F6E5E3AC-B7EE-4535-98B2-48AAC2612CDF}" sibTransId="{7CFA6D34-E375-4886-B140-09040326293F}"/>
    <dgm:cxn modelId="{A6B0CCD5-6669-414C-8BAB-8737700E1354}" type="presOf" srcId="{BEC7ECCE-9822-4844-BF26-864522F2FEA4}" destId="{51D6F6C8-DB01-49E3-A6DC-54708F8114BB}" srcOrd="0" destOrd="0" presId="urn:microsoft.com/office/officeart/2016/7/layout/RepeatingBendingProcessNew"/>
    <dgm:cxn modelId="{FFE263E7-824A-40A9-91AB-BE2D02AFE39A}" type="presOf" srcId="{4E925C32-D3B0-4152-BBF3-5F21ED6FB4BE}" destId="{73CE8FBB-6B97-4ABD-BB12-7133D6936EE4}" srcOrd="1" destOrd="0" presId="urn:microsoft.com/office/officeart/2016/7/layout/RepeatingBendingProcessNew"/>
    <dgm:cxn modelId="{460693E9-16A6-411A-8228-3758D668CB91}" type="presOf" srcId="{2908767E-827F-40BD-AFAC-09E23DABEA7D}" destId="{0E1CDD18-F4C8-430F-B405-F739599209BE}" srcOrd="1" destOrd="0" presId="urn:microsoft.com/office/officeart/2016/7/layout/RepeatingBendingProcessNew"/>
    <dgm:cxn modelId="{28F7E4EB-DF47-4266-A380-4A7D834E3F1A}" type="presOf" srcId="{DB5032A8-284F-4FEA-984D-2BD84C5CED38}" destId="{087B42EE-11FA-4C1F-853C-31E433B76335}" srcOrd="0" destOrd="0" presId="urn:microsoft.com/office/officeart/2016/7/layout/RepeatingBendingProcessNew"/>
    <dgm:cxn modelId="{6BBA96A7-AFB2-469D-AAA0-A9A37C765B59}" type="presParOf" srcId="{51D6F6C8-DB01-49E3-A6DC-54708F8114BB}" destId="{90866139-7324-407F-9987-3AF16FDEFEE5}" srcOrd="0" destOrd="0" presId="urn:microsoft.com/office/officeart/2016/7/layout/RepeatingBendingProcessNew"/>
    <dgm:cxn modelId="{BE400BFC-B81F-47E9-9C26-9B6216144F74}" type="presParOf" srcId="{51D6F6C8-DB01-49E3-A6DC-54708F8114BB}" destId="{36DE87FB-46C3-48B5-A80E-8F54BED7EE4A}" srcOrd="1" destOrd="0" presId="urn:microsoft.com/office/officeart/2016/7/layout/RepeatingBendingProcessNew"/>
    <dgm:cxn modelId="{D3364016-D052-4507-8410-A76E8C9BC17C}" type="presParOf" srcId="{36DE87FB-46C3-48B5-A80E-8F54BED7EE4A}" destId="{73CE8FBB-6B97-4ABD-BB12-7133D6936EE4}" srcOrd="0" destOrd="0" presId="urn:microsoft.com/office/officeart/2016/7/layout/RepeatingBendingProcessNew"/>
    <dgm:cxn modelId="{2B6B6837-18D6-4D71-BF68-E51F646B075A}" type="presParOf" srcId="{51D6F6C8-DB01-49E3-A6DC-54708F8114BB}" destId="{41BB6DD7-0F4A-44CA-A9E3-3D4AB91D08B4}" srcOrd="2" destOrd="0" presId="urn:microsoft.com/office/officeart/2016/7/layout/RepeatingBendingProcessNew"/>
    <dgm:cxn modelId="{42F86FD6-2DDF-4927-B379-B288653197EA}" type="presParOf" srcId="{51D6F6C8-DB01-49E3-A6DC-54708F8114BB}" destId="{A98DAC20-CA02-45B0-87E8-2D72D62E100F}" srcOrd="3" destOrd="0" presId="urn:microsoft.com/office/officeart/2016/7/layout/RepeatingBendingProcessNew"/>
    <dgm:cxn modelId="{3029C263-B11F-46EB-903E-E4A09BFA6C90}" type="presParOf" srcId="{A98DAC20-CA02-45B0-87E8-2D72D62E100F}" destId="{0E1CDD18-F4C8-430F-B405-F739599209BE}" srcOrd="0" destOrd="0" presId="urn:microsoft.com/office/officeart/2016/7/layout/RepeatingBendingProcessNew"/>
    <dgm:cxn modelId="{3D30258B-EFD0-43C7-8735-A58CCB435838}" type="presParOf" srcId="{51D6F6C8-DB01-49E3-A6DC-54708F8114BB}" destId="{D26218EE-F822-4F1A-AD0F-481B6741DCFB}" srcOrd="4" destOrd="0" presId="urn:microsoft.com/office/officeart/2016/7/layout/RepeatingBendingProcessNew"/>
    <dgm:cxn modelId="{97195F50-9B36-45F2-B56A-444691F576B1}" type="presParOf" srcId="{51D6F6C8-DB01-49E3-A6DC-54708F8114BB}" destId="{711B4CFD-D1F2-4C3E-964A-34EC36918FE0}" srcOrd="5" destOrd="0" presId="urn:microsoft.com/office/officeart/2016/7/layout/RepeatingBendingProcessNew"/>
    <dgm:cxn modelId="{1C631BCD-C759-47FB-89DA-478193C30F5F}" type="presParOf" srcId="{711B4CFD-D1F2-4C3E-964A-34EC36918FE0}" destId="{B66CFC7F-0C97-46E1-80A0-FB077F463718}" srcOrd="0" destOrd="0" presId="urn:microsoft.com/office/officeart/2016/7/layout/RepeatingBendingProcessNew"/>
    <dgm:cxn modelId="{57B89DA3-3C78-4C2B-8379-EEE5FD8C4A33}" type="presParOf" srcId="{51D6F6C8-DB01-49E3-A6DC-54708F8114BB}" destId="{3B32E694-6E2F-458F-8DD9-C3EA082BE176}" srcOrd="6" destOrd="0" presId="urn:microsoft.com/office/officeart/2016/7/layout/RepeatingBendingProcessNew"/>
    <dgm:cxn modelId="{A61465D7-79EB-48D5-A849-1572FB834CB0}" type="presParOf" srcId="{51D6F6C8-DB01-49E3-A6DC-54708F8114BB}" destId="{3C95B7F2-D331-4569-ACA1-7D2218F46B50}" srcOrd="7" destOrd="0" presId="urn:microsoft.com/office/officeart/2016/7/layout/RepeatingBendingProcessNew"/>
    <dgm:cxn modelId="{9350CE5A-3438-4548-8DD0-730492F2CF8F}" type="presParOf" srcId="{3C95B7F2-D331-4569-ACA1-7D2218F46B50}" destId="{5E6E84BF-2447-4A21-AA01-6D987160709E}" srcOrd="0" destOrd="0" presId="urn:microsoft.com/office/officeart/2016/7/layout/RepeatingBendingProcessNew"/>
    <dgm:cxn modelId="{D9B79156-4F95-4716-8E31-FF65BCCC3337}" type="presParOf" srcId="{51D6F6C8-DB01-49E3-A6DC-54708F8114BB}" destId="{361BAAC0-FA44-444B-9AAD-551ADC12589B}" srcOrd="8" destOrd="0" presId="urn:microsoft.com/office/officeart/2016/7/layout/RepeatingBendingProcessNew"/>
    <dgm:cxn modelId="{469B2986-774F-4D2E-99FB-23176D9BD644}" type="presParOf" srcId="{51D6F6C8-DB01-49E3-A6DC-54708F8114BB}" destId="{087B42EE-11FA-4C1F-853C-31E433B76335}" srcOrd="9" destOrd="0" presId="urn:microsoft.com/office/officeart/2016/7/layout/RepeatingBendingProcessNew"/>
    <dgm:cxn modelId="{0792D1A1-11B2-4937-B888-4227D65CCF59}" type="presParOf" srcId="{087B42EE-11FA-4C1F-853C-31E433B76335}" destId="{DF1BD605-656F-4B3A-9224-9AE7B075EF08}" srcOrd="0" destOrd="0" presId="urn:microsoft.com/office/officeart/2016/7/layout/RepeatingBendingProcessNew"/>
    <dgm:cxn modelId="{24EFD208-F5C1-4C02-8960-FB3D10997FCB}" type="presParOf" srcId="{51D6F6C8-DB01-49E3-A6DC-54708F8114BB}" destId="{FFF6B2F6-C4ED-4D52-82E4-08CBDF06B70B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902CEC-5636-447E-990C-5558BB09D45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503BC85-98DE-4192-9EFB-DC56C7326638}">
      <dgm:prSet/>
      <dgm:spPr/>
      <dgm:t>
        <a:bodyPr/>
        <a:lstStyle/>
        <a:p>
          <a:r>
            <a:rPr lang="en-US"/>
            <a:t>Only releasing a written statement</a:t>
          </a:r>
        </a:p>
      </dgm:t>
    </dgm:pt>
    <dgm:pt modelId="{A7FD0662-2100-4143-9420-03CA84AB026F}" type="parTrans" cxnId="{C3051B7F-B6E6-448A-B763-9AA1A054DFB8}">
      <dgm:prSet/>
      <dgm:spPr/>
      <dgm:t>
        <a:bodyPr/>
        <a:lstStyle/>
        <a:p>
          <a:endParaRPr lang="en-US"/>
        </a:p>
      </dgm:t>
    </dgm:pt>
    <dgm:pt modelId="{3BB2596E-3D6F-40B3-91AF-90BB69A03E49}" type="sibTrans" cxnId="{C3051B7F-B6E6-448A-B763-9AA1A054DFB8}">
      <dgm:prSet/>
      <dgm:spPr/>
      <dgm:t>
        <a:bodyPr/>
        <a:lstStyle/>
        <a:p>
          <a:endParaRPr lang="en-US"/>
        </a:p>
      </dgm:t>
    </dgm:pt>
    <dgm:pt modelId="{605245DF-4957-402C-A60B-6E4201730A22}">
      <dgm:prSet/>
      <dgm:spPr/>
      <dgm:t>
        <a:bodyPr/>
        <a:lstStyle/>
        <a:p>
          <a:r>
            <a:rPr lang="en-US"/>
            <a:t>Saying that what happened “isn’t who we are”</a:t>
          </a:r>
        </a:p>
      </dgm:t>
    </dgm:pt>
    <dgm:pt modelId="{55F51146-8E42-429C-8F93-0B5BD662C010}" type="parTrans" cxnId="{AFFC775F-88A1-4F99-BAFF-7CAE21FF228B}">
      <dgm:prSet/>
      <dgm:spPr/>
      <dgm:t>
        <a:bodyPr/>
        <a:lstStyle/>
        <a:p>
          <a:endParaRPr lang="en-US"/>
        </a:p>
      </dgm:t>
    </dgm:pt>
    <dgm:pt modelId="{2EF0A3DC-D398-401B-AD87-679F316DE6E1}" type="sibTrans" cxnId="{AFFC775F-88A1-4F99-BAFF-7CAE21FF228B}">
      <dgm:prSet/>
      <dgm:spPr/>
      <dgm:t>
        <a:bodyPr/>
        <a:lstStyle/>
        <a:p>
          <a:endParaRPr lang="en-US"/>
        </a:p>
      </dgm:t>
    </dgm:pt>
    <dgm:pt modelId="{1978165F-54C9-46BB-9221-81808A9B2AC0}">
      <dgm:prSet/>
      <dgm:spPr/>
      <dgm:t>
        <a:bodyPr/>
        <a:lstStyle/>
        <a:p>
          <a:r>
            <a:rPr lang="en-US"/>
            <a:t>Promising a quick return to “normal”</a:t>
          </a:r>
        </a:p>
      </dgm:t>
    </dgm:pt>
    <dgm:pt modelId="{7268C08C-389E-49B7-BCE0-AA0DE0CD8C57}" type="parTrans" cxnId="{1B6030E8-740E-4921-9CAC-2990775B62B6}">
      <dgm:prSet/>
      <dgm:spPr/>
      <dgm:t>
        <a:bodyPr/>
        <a:lstStyle/>
        <a:p>
          <a:endParaRPr lang="en-US"/>
        </a:p>
      </dgm:t>
    </dgm:pt>
    <dgm:pt modelId="{48395506-9832-4D0D-987C-8009D8555BEC}" type="sibTrans" cxnId="{1B6030E8-740E-4921-9CAC-2990775B62B6}">
      <dgm:prSet/>
      <dgm:spPr/>
      <dgm:t>
        <a:bodyPr/>
        <a:lstStyle/>
        <a:p>
          <a:endParaRPr lang="en-US"/>
        </a:p>
      </dgm:t>
    </dgm:pt>
    <dgm:pt modelId="{86028FFA-4E52-4D51-AF85-0AF8310C81BA}">
      <dgm:prSet/>
      <dgm:spPr/>
      <dgm:t>
        <a:bodyPr/>
        <a:lstStyle/>
        <a:p>
          <a:r>
            <a:rPr lang="en-US"/>
            <a:t>Hiring investigators who don’t actually investigate</a:t>
          </a:r>
        </a:p>
      </dgm:t>
    </dgm:pt>
    <dgm:pt modelId="{8D461695-4BF7-476F-BDBD-3CD28FE0C428}" type="parTrans" cxnId="{DE809B81-5757-420C-94C2-BD566A7FE757}">
      <dgm:prSet/>
      <dgm:spPr/>
      <dgm:t>
        <a:bodyPr/>
        <a:lstStyle/>
        <a:p>
          <a:endParaRPr lang="en-US"/>
        </a:p>
      </dgm:t>
    </dgm:pt>
    <dgm:pt modelId="{929F4CC0-A273-40C4-88E0-02DDC0AFDE66}" type="sibTrans" cxnId="{DE809B81-5757-420C-94C2-BD566A7FE757}">
      <dgm:prSet/>
      <dgm:spPr/>
      <dgm:t>
        <a:bodyPr/>
        <a:lstStyle/>
        <a:p>
          <a:endParaRPr lang="en-US"/>
        </a:p>
      </dgm:t>
    </dgm:pt>
    <dgm:pt modelId="{94AA470E-4F20-4AB5-8F48-1F1E991D9E92}">
      <dgm:prSet/>
      <dgm:spPr/>
      <dgm:t>
        <a:bodyPr/>
        <a:lstStyle/>
        <a:p>
          <a:r>
            <a:rPr lang="en-US"/>
            <a:t>Failing to communicate results of the investigation</a:t>
          </a:r>
        </a:p>
      </dgm:t>
    </dgm:pt>
    <dgm:pt modelId="{5C6D6338-21E8-47E9-B004-7D47D9BBF141}" type="parTrans" cxnId="{A63973D1-15EB-4B5D-8CBA-2AC7DE77DB5C}">
      <dgm:prSet/>
      <dgm:spPr/>
      <dgm:t>
        <a:bodyPr/>
        <a:lstStyle/>
        <a:p>
          <a:endParaRPr lang="en-US"/>
        </a:p>
      </dgm:t>
    </dgm:pt>
    <dgm:pt modelId="{B3704081-456D-4C4E-8F99-ABD5890870C3}" type="sibTrans" cxnId="{A63973D1-15EB-4B5D-8CBA-2AC7DE77DB5C}">
      <dgm:prSet/>
      <dgm:spPr/>
      <dgm:t>
        <a:bodyPr/>
        <a:lstStyle/>
        <a:p>
          <a:endParaRPr lang="en-US"/>
        </a:p>
      </dgm:t>
    </dgm:pt>
    <dgm:pt modelId="{962C20F5-9AB7-49AB-95A4-FED98980C0FE}">
      <dgm:prSet/>
      <dgm:spPr/>
      <dgm:t>
        <a:bodyPr/>
        <a:lstStyle/>
        <a:p>
          <a:r>
            <a:rPr lang="en-US"/>
            <a:t>Avoiding class conversations</a:t>
          </a:r>
        </a:p>
      </dgm:t>
    </dgm:pt>
    <dgm:pt modelId="{7FDC0E20-C987-45FC-93A6-7969831D7EE7}" type="parTrans" cxnId="{961D125A-C64F-4B4F-A48C-F3B3B853C089}">
      <dgm:prSet/>
      <dgm:spPr/>
      <dgm:t>
        <a:bodyPr/>
        <a:lstStyle/>
        <a:p>
          <a:endParaRPr lang="en-US"/>
        </a:p>
      </dgm:t>
    </dgm:pt>
    <dgm:pt modelId="{1502C3DC-6312-4475-BA57-D9CB21D11838}" type="sibTrans" cxnId="{961D125A-C64F-4B4F-A48C-F3B3B853C089}">
      <dgm:prSet/>
      <dgm:spPr/>
      <dgm:t>
        <a:bodyPr/>
        <a:lstStyle/>
        <a:p>
          <a:endParaRPr lang="en-US"/>
        </a:p>
      </dgm:t>
    </dgm:pt>
    <dgm:pt modelId="{C3F1A754-3CC1-4303-BC4D-0AE4F9BA8FFF}">
      <dgm:prSet/>
      <dgm:spPr/>
      <dgm:t>
        <a:bodyPr/>
        <a:lstStyle/>
        <a:p>
          <a:r>
            <a:rPr lang="en-US"/>
            <a:t>Focusing singularly on students</a:t>
          </a:r>
        </a:p>
      </dgm:t>
    </dgm:pt>
    <dgm:pt modelId="{4F6BC609-3064-4ADD-85AD-6734A778E54E}" type="parTrans" cxnId="{E029EE0B-C12C-4C3F-BC0F-D71625A1A537}">
      <dgm:prSet/>
      <dgm:spPr/>
      <dgm:t>
        <a:bodyPr/>
        <a:lstStyle/>
        <a:p>
          <a:endParaRPr lang="en-US"/>
        </a:p>
      </dgm:t>
    </dgm:pt>
    <dgm:pt modelId="{36976061-01A6-4351-B248-382ABE77EC4D}" type="sibTrans" cxnId="{E029EE0B-C12C-4C3F-BC0F-D71625A1A537}">
      <dgm:prSet/>
      <dgm:spPr/>
      <dgm:t>
        <a:bodyPr/>
        <a:lstStyle/>
        <a:p>
          <a:endParaRPr lang="en-US"/>
        </a:p>
      </dgm:t>
    </dgm:pt>
    <dgm:pt modelId="{EE2CFA94-0353-4555-94F2-D9AB0C7148C9}">
      <dgm:prSet/>
      <dgm:spPr/>
      <dgm:t>
        <a:bodyPr/>
        <a:lstStyle/>
        <a:p>
          <a:r>
            <a:rPr lang="en-US"/>
            <a:t>Failing to create a strategy</a:t>
          </a:r>
        </a:p>
      </dgm:t>
    </dgm:pt>
    <dgm:pt modelId="{FEBF41C6-B25F-4350-92F2-4B7BD5ED49AB}" type="parTrans" cxnId="{D5541255-17F6-4469-89BC-07644304D321}">
      <dgm:prSet/>
      <dgm:spPr/>
      <dgm:t>
        <a:bodyPr/>
        <a:lstStyle/>
        <a:p>
          <a:endParaRPr lang="en-US"/>
        </a:p>
      </dgm:t>
    </dgm:pt>
    <dgm:pt modelId="{466B7AA2-18C4-4DEF-8041-2383147371D0}" type="sibTrans" cxnId="{D5541255-17F6-4469-89BC-07644304D321}">
      <dgm:prSet/>
      <dgm:spPr/>
      <dgm:t>
        <a:bodyPr/>
        <a:lstStyle/>
        <a:p>
          <a:endParaRPr lang="en-US"/>
        </a:p>
      </dgm:t>
    </dgm:pt>
    <dgm:pt modelId="{58476032-4BE2-4D68-8875-96415E36E23F}" type="pres">
      <dgm:prSet presAssocID="{0A902CEC-5636-447E-990C-5558BB09D456}" presName="Name0" presStyleCnt="0">
        <dgm:presLayoutVars>
          <dgm:dir/>
          <dgm:resizeHandles val="exact"/>
        </dgm:presLayoutVars>
      </dgm:prSet>
      <dgm:spPr/>
    </dgm:pt>
    <dgm:pt modelId="{45443DB6-75E8-44FC-AB0E-A044B8CBE234}" type="pres">
      <dgm:prSet presAssocID="{2503BC85-98DE-4192-9EFB-DC56C7326638}" presName="node" presStyleLbl="node1" presStyleIdx="0" presStyleCnt="8">
        <dgm:presLayoutVars>
          <dgm:bulletEnabled val="1"/>
        </dgm:presLayoutVars>
      </dgm:prSet>
      <dgm:spPr/>
    </dgm:pt>
    <dgm:pt modelId="{A14BFD54-4711-4811-BEFA-4E7E4245F3FD}" type="pres">
      <dgm:prSet presAssocID="{3BB2596E-3D6F-40B3-91AF-90BB69A03E49}" presName="sibTrans" presStyleLbl="sibTrans1D1" presStyleIdx="0" presStyleCnt="7"/>
      <dgm:spPr/>
    </dgm:pt>
    <dgm:pt modelId="{96406F18-8BE9-4B29-93B2-F7F844AE36B4}" type="pres">
      <dgm:prSet presAssocID="{3BB2596E-3D6F-40B3-91AF-90BB69A03E49}" presName="connectorText" presStyleLbl="sibTrans1D1" presStyleIdx="0" presStyleCnt="7"/>
      <dgm:spPr/>
    </dgm:pt>
    <dgm:pt modelId="{5E90AB38-BAF0-4900-A60F-54D74AD877F4}" type="pres">
      <dgm:prSet presAssocID="{605245DF-4957-402C-A60B-6E4201730A22}" presName="node" presStyleLbl="node1" presStyleIdx="1" presStyleCnt="8">
        <dgm:presLayoutVars>
          <dgm:bulletEnabled val="1"/>
        </dgm:presLayoutVars>
      </dgm:prSet>
      <dgm:spPr/>
    </dgm:pt>
    <dgm:pt modelId="{0CB8D2FA-F92B-45D5-A12A-9CFDED31618F}" type="pres">
      <dgm:prSet presAssocID="{2EF0A3DC-D398-401B-AD87-679F316DE6E1}" presName="sibTrans" presStyleLbl="sibTrans1D1" presStyleIdx="1" presStyleCnt="7"/>
      <dgm:spPr/>
    </dgm:pt>
    <dgm:pt modelId="{77941AE8-019F-449E-8F80-099A447D761A}" type="pres">
      <dgm:prSet presAssocID="{2EF0A3DC-D398-401B-AD87-679F316DE6E1}" presName="connectorText" presStyleLbl="sibTrans1D1" presStyleIdx="1" presStyleCnt="7"/>
      <dgm:spPr/>
    </dgm:pt>
    <dgm:pt modelId="{C25C20DE-2007-43E8-8B63-EA77BCB35DC8}" type="pres">
      <dgm:prSet presAssocID="{1978165F-54C9-46BB-9221-81808A9B2AC0}" presName="node" presStyleLbl="node1" presStyleIdx="2" presStyleCnt="8">
        <dgm:presLayoutVars>
          <dgm:bulletEnabled val="1"/>
        </dgm:presLayoutVars>
      </dgm:prSet>
      <dgm:spPr/>
    </dgm:pt>
    <dgm:pt modelId="{4261D5A9-2949-4AD6-AFF7-A4AA88A27611}" type="pres">
      <dgm:prSet presAssocID="{48395506-9832-4D0D-987C-8009D8555BEC}" presName="sibTrans" presStyleLbl="sibTrans1D1" presStyleIdx="2" presStyleCnt="7"/>
      <dgm:spPr/>
    </dgm:pt>
    <dgm:pt modelId="{3F309DB4-9B72-4D3B-B89C-16013B6EEBD2}" type="pres">
      <dgm:prSet presAssocID="{48395506-9832-4D0D-987C-8009D8555BEC}" presName="connectorText" presStyleLbl="sibTrans1D1" presStyleIdx="2" presStyleCnt="7"/>
      <dgm:spPr/>
    </dgm:pt>
    <dgm:pt modelId="{47CE2412-4762-4722-8B94-4590E1FE0A11}" type="pres">
      <dgm:prSet presAssocID="{86028FFA-4E52-4D51-AF85-0AF8310C81BA}" presName="node" presStyleLbl="node1" presStyleIdx="3" presStyleCnt="8">
        <dgm:presLayoutVars>
          <dgm:bulletEnabled val="1"/>
        </dgm:presLayoutVars>
      </dgm:prSet>
      <dgm:spPr/>
    </dgm:pt>
    <dgm:pt modelId="{6F70AAB8-31F1-485C-8813-9408A1727CFF}" type="pres">
      <dgm:prSet presAssocID="{929F4CC0-A273-40C4-88E0-02DDC0AFDE66}" presName="sibTrans" presStyleLbl="sibTrans1D1" presStyleIdx="3" presStyleCnt="7"/>
      <dgm:spPr/>
    </dgm:pt>
    <dgm:pt modelId="{28C46A01-BB0D-4771-A791-E2E1064E2946}" type="pres">
      <dgm:prSet presAssocID="{929F4CC0-A273-40C4-88E0-02DDC0AFDE66}" presName="connectorText" presStyleLbl="sibTrans1D1" presStyleIdx="3" presStyleCnt="7"/>
      <dgm:spPr/>
    </dgm:pt>
    <dgm:pt modelId="{C2C88267-FF3B-40D7-AB03-2EC22AA79DA4}" type="pres">
      <dgm:prSet presAssocID="{94AA470E-4F20-4AB5-8F48-1F1E991D9E92}" presName="node" presStyleLbl="node1" presStyleIdx="4" presStyleCnt="8">
        <dgm:presLayoutVars>
          <dgm:bulletEnabled val="1"/>
        </dgm:presLayoutVars>
      </dgm:prSet>
      <dgm:spPr/>
    </dgm:pt>
    <dgm:pt modelId="{450D2672-EB51-475C-9ECD-779ED975336A}" type="pres">
      <dgm:prSet presAssocID="{B3704081-456D-4C4E-8F99-ABD5890870C3}" presName="sibTrans" presStyleLbl="sibTrans1D1" presStyleIdx="4" presStyleCnt="7"/>
      <dgm:spPr/>
    </dgm:pt>
    <dgm:pt modelId="{924DFA18-37BD-4A65-82E5-6CDB419CE77D}" type="pres">
      <dgm:prSet presAssocID="{B3704081-456D-4C4E-8F99-ABD5890870C3}" presName="connectorText" presStyleLbl="sibTrans1D1" presStyleIdx="4" presStyleCnt="7"/>
      <dgm:spPr/>
    </dgm:pt>
    <dgm:pt modelId="{CDD08861-1956-448A-BB50-C614EC820287}" type="pres">
      <dgm:prSet presAssocID="{962C20F5-9AB7-49AB-95A4-FED98980C0FE}" presName="node" presStyleLbl="node1" presStyleIdx="5" presStyleCnt="8">
        <dgm:presLayoutVars>
          <dgm:bulletEnabled val="1"/>
        </dgm:presLayoutVars>
      </dgm:prSet>
      <dgm:spPr/>
    </dgm:pt>
    <dgm:pt modelId="{B36D6DD2-2066-4B5F-BDDF-14C0E06803F4}" type="pres">
      <dgm:prSet presAssocID="{1502C3DC-6312-4475-BA57-D9CB21D11838}" presName="sibTrans" presStyleLbl="sibTrans1D1" presStyleIdx="5" presStyleCnt="7"/>
      <dgm:spPr/>
    </dgm:pt>
    <dgm:pt modelId="{E47D9EAA-8CF3-41DD-99A5-6EF3A3A0975E}" type="pres">
      <dgm:prSet presAssocID="{1502C3DC-6312-4475-BA57-D9CB21D11838}" presName="connectorText" presStyleLbl="sibTrans1D1" presStyleIdx="5" presStyleCnt="7"/>
      <dgm:spPr/>
    </dgm:pt>
    <dgm:pt modelId="{23ADB119-DE05-4DB6-8C3C-29F2FCBEF811}" type="pres">
      <dgm:prSet presAssocID="{C3F1A754-3CC1-4303-BC4D-0AE4F9BA8FFF}" presName="node" presStyleLbl="node1" presStyleIdx="6" presStyleCnt="8">
        <dgm:presLayoutVars>
          <dgm:bulletEnabled val="1"/>
        </dgm:presLayoutVars>
      </dgm:prSet>
      <dgm:spPr/>
    </dgm:pt>
    <dgm:pt modelId="{8AA66454-ABE1-4505-AD42-A2692F4A4224}" type="pres">
      <dgm:prSet presAssocID="{36976061-01A6-4351-B248-382ABE77EC4D}" presName="sibTrans" presStyleLbl="sibTrans1D1" presStyleIdx="6" presStyleCnt="7"/>
      <dgm:spPr/>
    </dgm:pt>
    <dgm:pt modelId="{72BA3092-4082-4DC8-9DFA-E96F4C6C64D6}" type="pres">
      <dgm:prSet presAssocID="{36976061-01A6-4351-B248-382ABE77EC4D}" presName="connectorText" presStyleLbl="sibTrans1D1" presStyleIdx="6" presStyleCnt="7"/>
      <dgm:spPr/>
    </dgm:pt>
    <dgm:pt modelId="{6B8D174A-F078-4CFC-96EA-2ED747D3E70C}" type="pres">
      <dgm:prSet presAssocID="{EE2CFA94-0353-4555-94F2-D9AB0C7148C9}" presName="node" presStyleLbl="node1" presStyleIdx="7" presStyleCnt="8">
        <dgm:presLayoutVars>
          <dgm:bulletEnabled val="1"/>
        </dgm:presLayoutVars>
      </dgm:prSet>
      <dgm:spPr/>
    </dgm:pt>
  </dgm:ptLst>
  <dgm:cxnLst>
    <dgm:cxn modelId="{E029EE0B-C12C-4C3F-BC0F-D71625A1A537}" srcId="{0A902CEC-5636-447E-990C-5558BB09D456}" destId="{C3F1A754-3CC1-4303-BC4D-0AE4F9BA8FFF}" srcOrd="6" destOrd="0" parTransId="{4F6BC609-3064-4ADD-85AD-6734A778E54E}" sibTransId="{36976061-01A6-4351-B248-382ABE77EC4D}"/>
    <dgm:cxn modelId="{B5BFDF16-0CBB-4774-B2E9-FF9796AD7BB4}" type="presOf" srcId="{86028FFA-4E52-4D51-AF85-0AF8310C81BA}" destId="{47CE2412-4762-4722-8B94-4590E1FE0A11}" srcOrd="0" destOrd="0" presId="urn:microsoft.com/office/officeart/2016/7/layout/RepeatingBendingProcessNew"/>
    <dgm:cxn modelId="{250F4621-6B73-4002-9D49-EBAED7CEB952}" type="presOf" srcId="{962C20F5-9AB7-49AB-95A4-FED98980C0FE}" destId="{CDD08861-1956-448A-BB50-C614EC820287}" srcOrd="0" destOrd="0" presId="urn:microsoft.com/office/officeart/2016/7/layout/RepeatingBendingProcessNew"/>
    <dgm:cxn modelId="{D706D922-524F-4F5E-9114-36AD722C4CF4}" type="presOf" srcId="{B3704081-456D-4C4E-8F99-ABD5890870C3}" destId="{450D2672-EB51-475C-9ECD-779ED975336A}" srcOrd="0" destOrd="0" presId="urn:microsoft.com/office/officeart/2016/7/layout/RepeatingBendingProcessNew"/>
    <dgm:cxn modelId="{542BE829-8D97-4C88-BAA8-46C269361738}" type="presOf" srcId="{929F4CC0-A273-40C4-88E0-02DDC0AFDE66}" destId="{28C46A01-BB0D-4771-A791-E2E1064E2946}" srcOrd="1" destOrd="0" presId="urn:microsoft.com/office/officeart/2016/7/layout/RepeatingBendingProcessNew"/>
    <dgm:cxn modelId="{2A234430-A51D-49DE-8EA8-381064B13C39}" type="presOf" srcId="{1502C3DC-6312-4475-BA57-D9CB21D11838}" destId="{E47D9EAA-8CF3-41DD-99A5-6EF3A3A0975E}" srcOrd="1" destOrd="0" presId="urn:microsoft.com/office/officeart/2016/7/layout/RepeatingBendingProcessNew"/>
    <dgm:cxn modelId="{6B435234-6CA1-41D2-9CAE-722BEEB07CFA}" type="presOf" srcId="{36976061-01A6-4351-B248-382ABE77EC4D}" destId="{8AA66454-ABE1-4505-AD42-A2692F4A4224}" srcOrd="0" destOrd="0" presId="urn:microsoft.com/office/officeart/2016/7/layout/RepeatingBendingProcessNew"/>
    <dgm:cxn modelId="{C125AE3A-F0DE-4CA1-B830-008AA5DE52F5}" type="presOf" srcId="{94AA470E-4F20-4AB5-8F48-1F1E991D9E92}" destId="{C2C88267-FF3B-40D7-AB03-2EC22AA79DA4}" srcOrd="0" destOrd="0" presId="urn:microsoft.com/office/officeart/2016/7/layout/RepeatingBendingProcessNew"/>
    <dgm:cxn modelId="{AFFC775F-88A1-4F99-BAFF-7CAE21FF228B}" srcId="{0A902CEC-5636-447E-990C-5558BB09D456}" destId="{605245DF-4957-402C-A60B-6E4201730A22}" srcOrd="1" destOrd="0" parTransId="{55F51146-8E42-429C-8F93-0B5BD662C010}" sibTransId="{2EF0A3DC-D398-401B-AD87-679F316DE6E1}"/>
    <dgm:cxn modelId="{DA141249-58C2-4D89-97E5-ED7DDB020704}" type="presOf" srcId="{C3F1A754-3CC1-4303-BC4D-0AE4F9BA8FFF}" destId="{23ADB119-DE05-4DB6-8C3C-29F2FCBEF811}" srcOrd="0" destOrd="0" presId="urn:microsoft.com/office/officeart/2016/7/layout/RepeatingBendingProcessNew"/>
    <dgm:cxn modelId="{26B44B6D-5749-4DD9-A7FB-18CB7CAA67B0}" type="presOf" srcId="{36976061-01A6-4351-B248-382ABE77EC4D}" destId="{72BA3092-4082-4DC8-9DFA-E96F4C6C64D6}" srcOrd="1" destOrd="0" presId="urn:microsoft.com/office/officeart/2016/7/layout/RepeatingBendingProcessNew"/>
    <dgm:cxn modelId="{D5541255-17F6-4469-89BC-07644304D321}" srcId="{0A902CEC-5636-447E-990C-5558BB09D456}" destId="{EE2CFA94-0353-4555-94F2-D9AB0C7148C9}" srcOrd="7" destOrd="0" parTransId="{FEBF41C6-B25F-4350-92F2-4B7BD5ED49AB}" sibTransId="{466B7AA2-18C4-4DEF-8041-2383147371D0}"/>
    <dgm:cxn modelId="{961D125A-C64F-4B4F-A48C-F3B3B853C089}" srcId="{0A902CEC-5636-447E-990C-5558BB09D456}" destId="{962C20F5-9AB7-49AB-95A4-FED98980C0FE}" srcOrd="5" destOrd="0" parTransId="{7FDC0E20-C987-45FC-93A6-7969831D7EE7}" sibTransId="{1502C3DC-6312-4475-BA57-D9CB21D11838}"/>
    <dgm:cxn modelId="{C3051B7F-B6E6-448A-B763-9AA1A054DFB8}" srcId="{0A902CEC-5636-447E-990C-5558BB09D456}" destId="{2503BC85-98DE-4192-9EFB-DC56C7326638}" srcOrd="0" destOrd="0" parTransId="{A7FD0662-2100-4143-9420-03CA84AB026F}" sibTransId="{3BB2596E-3D6F-40B3-91AF-90BB69A03E49}"/>
    <dgm:cxn modelId="{DE809B81-5757-420C-94C2-BD566A7FE757}" srcId="{0A902CEC-5636-447E-990C-5558BB09D456}" destId="{86028FFA-4E52-4D51-AF85-0AF8310C81BA}" srcOrd="3" destOrd="0" parTransId="{8D461695-4BF7-476F-BDBD-3CD28FE0C428}" sibTransId="{929F4CC0-A273-40C4-88E0-02DDC0AFDE66}"/>
    <dgm:cxn modelId="{087AAA94-CF13-4E82-AA56-CFAFBC1DE91F}" type="presOf" srcId="{3BB2596E-3D6F-40B3-91AF-90BB69A03E49}" destId="{A14BFD54-4711-4811-BEFA-4E7E4245F3FD}" srcOrd="0" destOrd="0" presId="urn:microsoft.com/office/officeart/2016/7/layout/RepeatingBendingProcessNew"/>
    <dgm:cxn modelId="{89D53A99-F87F-4854-BDDD-5144C5CB1D6E}" type="presOf" srcId="{929F4CC0-A273-40C4-88E0-02DDC0AFDE66}" destId="{6F70AAB8-31F1-485C-8813-9408A1727CFF}" srcOrd="0" destOrd="0" presId="urn:microsoft.com/office/officeart/2016/7/layout/RepeatingBendingProcessNew"/>
    <dgm:cxn modelId="{7C6491A4-A86A-4644-B92F-7D8A36FFC2D2}" type="presOf" srcId="{1978165F-54C9-46BB-9221-81808A9B2AC0}" destId="{C25C20DE-2007-43E8-8B63-EA77BCB35DC8}" srcOrd="0" destOrd="0" presId="urn:microsoft.com/office/officeart/2016/7/layout/RepeatingBendingProcessNew"/>
    <dgm:cxn modelId="{0BD5CDA8-9A7B-456E-9525-B5816DD3D4A9}" type="presOf" srcId="{2503BC85-98DE-4192-9EFB-DC56C7326638}" destId="{45443DB6-75E8-44FC-AB0E-A044B8CBE234}" srcOrd="0" destOrd="0" presId="urn:microsoft.com/office/officeart/2016/7/layout/RepeatingBendingProcessNew"/>
    <dgm:cxn modelId="{B21ED9B5-537B-4676-ADF8-353FED8D9293}" type="presOf" srcId="{3BB2596E-3D6F-40B3-91AF-90BB69A03E49}" destId="{96406F18-8BE9-4B29-93B2-F7F844AE36B4}" srcOrd="1" destOrd="0" presId="urn:microsoft.com/office/officeart/2016/7/layout/RepeatingBendingProcessNew"/>
    <dgm:cxn modelId="{8AF472B9-6E37-4C37-BCDD-51BFECAD8F9A}" type="presOf" srcId="{EE2CFA94-0353-4555-94F2-D9AB0C7148C9}" destId="{6B8D174A-F078-4CFC-96EA-2ED747D3E70C}" srcOrd="0" destOrd="0" presId="urn:microsoft.com/office/officeart/2016/7/layout/RepeatingBendingProcessNew"/>
    <dgm:cxn modelId="{8CEFE2C6-6106-4371-B775-FF0AC376F426}" type="presOf" srcId="{1502C3DC-6312-4475-BA57-D9CB21D11838}" destId="{B36D6DD2-2066-4B5F-BDDF-14C0E06803F4}" srcOrd="0" destOrd="0" presId="urn:microsoft.com/office/officeart/2016/7/layout/RepeatingBendingProcessNew"/>
    <dgm:cxn modelId="{A63973D1-15EB-4B5D-8CBA-2AC7DE77DB5C}" srcId="{0A902CEC-5636-447E-990C-5558BB09D456}" destId="{94AA470E-4F20-4AB5-8F48-1F1E991D9E92}" srcOrd="4" destOrd="0" parTransId="{5C6D6338-21E8-47E9-B004-7D47D9BBF141}" sibTransId="{B3704081-456D-4C4E-8F99-ABD5890870C3}"/>
    <dgm:cxn modelId="{FB6EE3DB-4C0A-4F0F-8DC3-4C2107618632}" type="presOf" srcId="{2EF0A3DC-D398-401B-AD87-679F316DE6E1}" destId="{77941AE8-019F-449E-8F80-099A447D761A}" srcOrd="1" destOrd="0" presId="urn:microsoft.com/office/officeart/2016/7/layout/RepeatingBendingProcessNew"/>
    <dgm:cxn modelId="{A9225CE1-2015-4B32-9103-B83BDD73E09B}" type="presOf" srcId="{0A902CEC-5636-447E-990C-5558BB09D456}" destId="{58476032-4BE2-4D68-8875-96415E36E23F}" srcOrd="0" destOrd="0" presId="urn:microsoft.com/office/officeart/2016/7/layout/RepeatingBendingProcessNew"/>
    <dgm:cxn modelId="{B14A58E3-AF58-4CD4-A896-55CB1C40BBD6}" type="presOf" srcId="{48395506-9832-4D0D-987C-8009D8555BEC}" destId="{3F309DB4-9B72-4D3B-B89C-16013B6EEBD2}" srcOrd="1" destOrd="0" presId="urn:microsoft.com/office/officeart/2016/7/layout/RepeatingBendingProcessNew"/>
    <dgm:cxn modelId="{8FC3BFE4-6774-494D-8943-CC455B162509}" type="presOf" srcId="{48395506-9832-4D0D-987C-8009D8555BEC}" destId="{4261D5A9-2949-4AD6-AFF7-A4AA88A27611}" srcOrd="0" destOrd="0" presId="urn:microsoft.com/office/officeart/2016/7/layout/RepeatingBendingProcessNew"/>
    <dgm:cxn modelId="{A8F5FBE5-446F-4D7D-B741-186A9E11CB9E}" type="presOf" srcId="{605245DF-4957-402C-A60B-6E4201730A22}" destId="{5E90AB38-BAF0-4900-A60F-54D74AD877F4}" srcOrd="0" destOrd="0" presId="urn:microsoft.com/office/officeart/2016/7/layout/RepeatingBendingProcessNew"/>
    <dgm:cxn modelId="{1B6030E8-740E-4921-9CAC-2990775B62B6}" srcId="{0A902CEC-5636-447E-990C-5558BB09D456}" destId="{1978165F-54C9-46BB-9221-81808A9B2AC0}" srcOrd="2" destOrd="0" parTransId="{7268C08C-389E-49B7-BCE0-AA0DE0CD8C57}" sibTransId="{48395506-9832-4D0D-987C-8009D8555BEC}"/>
    <dgm:cxn modelId="{886CBAEA-CB54-45D9-ACD0-B65420CAF62F}" type="presOf" srcId="{2EF0A3DC-D398-401B-AD87-679F316DE6E1}" destId="{0CB8D2FA-F92B-45D5-A12A-9CFDED31618F}" srcOrd="0" destOrd="0" presId="urn:microsoft.com/office/officeart/2016/7/layout/RepeatingBendingProcessNew"/>
    <dgm:cxn modelId="{A4F9E0EF-3FA7-469A-BA14-CEB18EE8FB38}" type="presOf" srcId="{B3704081-456D-4C4E-8F99-ABD5890870C3}" destId="{924DFA18-37BD-4A65-82E5-6CDB419CE77D}" srcOrd="1" destOrd="0" presId="urn:microsoft.com/office/officeart/2016/7/layout/RepeatingBendingProcessNew"/>
    <dgm:cxn modelId="{795D58AE-D6C7-4756-B243-9945350A36E2}" type="presParOf" srcId="{58476032-4BE2-4D68-8875-96415E36E23F}" destId="{45443DB6-75E8-44FC-AB0E-A044B8CBE234}" srcOrd="0" destOrd="0" presId="urn:microsoft.com/office/officeart/2016/7/layout/RepeatingBendingProcessNew"/>
    <dgm:cxn modelId="{BF474DD4-2C6F-4DD9-9B38-A72A7CC4F0AA}" type="presParOf" srcId="{58476032-4BE2-4D68-8875-96415E36E23F}" destId="{A14BFD54-4711-4811-BEFA-4E7E4245F3FD}" srcOrd="1" destOrd="0" presId="urn:microsoft.com/office/officeart/2016/7/layout/RepeatingBendingProcessNew"/>
    <dgm:cxn modelId="{D7F52812-1279-4B54-9AE9-220F17304E9A}" type="presParOf" srcId="{A14BFD54-4711-4811-BEFA-4E7E4245F3FD}" destId="{96406F18-8BE9-4B29-93B2-F7F844AE36B4}" srcOrd="0" destOrd="0" presId="urn:microsoft.com/office/officeart/2016/7/layout/RepeatingBendingProcessNew"/>
    <dgm:cxn modelId="{2FB86F24-EE4E-469A-9D2E-088EF28B8514}" type="presParOf" srcId="{58476032-4BE2-4D68-8875-96415E36E23F}" destId="{5E90AB38-BAF0-4900-A60F-54D74AD877F4}" srcOrd="2" destOrd="0" presId="urn:microsoft.com/office/officeart/2016/7/layout/RepeatingBendingProcessNew"/>
    <dgm:cxn modelId="{6CD9090B-C637-40C6-9936-57B60BED55CE}" type="presParOf" srcId="{58476032-4BE2-4D68-8875-96415E36E23F}" destId="{0CB8D2FA-F92B-45D5-A12A-9CFDED31618F}" srcOrd="3" destOrd="0" presId="urn:microsoft.com/office/officeart/2016/7/layout/RepeatingBendingProcessNew"/>
    <dgm:cxn modelId="{F5B1D855-0BFA-4EDF-A61F-193C97C4BD42}" type="presParOf" srcId="{0CB8D2FA-F92B-45D5-A12A-9CFDED31618F}" destId="{77941AE8-019F-449E-8F80-099A447D761A}" srcOrd="0" destOrd="0" presId="urn:microsoft.com/office/officeart/2016/7/layout/RepeatingBendingProcessNew"/>
    <dgm:cxn modelId="{1A9DCAA6-B73A-4D55-829C-8934751E94E2}" type="presParOf" srcId="{58476032-4BE2-4D68-8875-96415E36E23F}" destId="{C25C20DE-2007-43E8-8B63-EA77BCB35DC8}" srcOrd="4" destOrd="0" presId="urn:microsoft.com/office/officeart/2016/7/layout/RepeatingBendingProcessNew"/>
    <dgm:cxn modelId="{5B1D27AD-9815-4FE8-B687-7DFDF9C05471}" type="presParOf" srcId="{58476032-4BE2-4D68-8875-96415E36E23F}" destId="{4261D5A9-2949-4AD6-AFF7-A4AA88A27611}" srcOrd="5" destOrd="0" presId="urn:microsoft.com/office/officeart/2016/7/layout/RepeatingBendingProcessNew"/>
    <dgm:cxn modelId="{3B8CCB26-FCAF-4BA8-BCF0-45DCFC64F1A6}" type="presParOf" srcId="{4261D5A9-2949-4AD6-AFF7-A4AA88A27611}" destId="{3F309DB4-9B72-4D3B-B89C-16013B6EEBD2}" srcOrd="0" destOrd="0" presId="urn:microsoft.com/office/officeart/2016/7/layout/RepeatingBendingProcessNew"/>
    <dgm:cxn modelId="{A863B8E7-C15A-4090-9201-EEBB0C1A2484}" type="presParOf" srcId="{58476032-4BE2-4D68-8875-96415E36E23F}" destId="{47CE2412-4762-4722-8B94-4590E1FE0A11}" srcOrd="6" destOrd="0" presId="urn:microsoft.com/office/officeart/2016/7/layout/RepeatingBendingProcessNew"/>
    <dgm:cxn modelId="{9A5D83B7-DBA0-43B3-A810-06C23E9ADD88}" type="presParOf" srcId="{58476032-4BE2-4D68-8875-96415E36E23F}" destId="{6F70AAB8-31F1-485C-8813-9408A1727CFF}" srcOrd="7" destOrd="0" presId="urn:microsoft.com/office/officeart/2016/7/layout/RepeatingBendingProcessNew"/>
    <dgm:cxn modelId="{5FBE7F92-2BF7-4E41-9FA3-62390E446C4C}" type="presParOf" srcId="{6F70AAB8-31F1-485C-8813-9408A1727CFF}" destId="{28C46A01-BB0D-4771-A791-E2E1064E2946}" srcOrd="0" destOrd="0" presId="urn:microsoft.com/office/officeart/2016/7/layout/RepeatingBendingProcessNew"/>
    <dgm:cxn modelId="{9AEB995C-DD0B-4F54-91B0-A2756E37D34B}" type="presParOf" srcId="{58476032-4BE2-4D68-8875-96415E36E23F}" destId="{C2C88267-FF3B-40D7-AB03-2EC22AA79DA4}" srcOrd="8" destOrd="0" presId="urn:microsoft.com/office/officeart/2016/7/layout/RepeatingBendingProcessNew"/>
    <dgm:cxn modelId="{DC759019-232B-4B5B-B489-33943159ADED}" type="presParOf" srcId="{58476032-4BE2-4D68-8875-96415E36E23F}" destId="{450D2672-EB51-475C-9ECD-779ED975336A}" srcOrd="9" destOrd="0" presId="urn:microsoft.com/office/officeart/2016/7/layout/RepeatingBendingProcessNew"/>
    <dgm:cxn modelId="{1F7253D5-0467-4F61-93CE-D7DA3022B291}" type="presParOf" srcId="{450D2672-EB51-475C-9ECD-779ED975336A}" destId="{924DFA18-37BD-4A65-82E5-6CDB419CE77D}" srcOrd="0" destOrd="0" presId="urn:microsoft.com/office/officeart/2016/7/layout/RepeatingBendingProcessNew"/>
    <dgm:cxn modelId="{EAFABCC9-365F-409F-BC88-ECBD655EEE61}" type="presParOf" srcId="{58476032-4BE2-4D68-8875-96415E36E23F}" destId="{CDD08861-1956-448A-BB50-C614EC820287}" srcOrd="10" destOrd="0" presId="urn:microsoft.com/office/officeart/2016/7/layout/RepeatingBendingProcessNew"/>
    <dgm:cxn modelId="{DF8D50D4-EAF8-40B7-A2C5-447F52793779}" type="presParOf" srcId="{58476032-4BE2-4D68-8875-96415E36E23F}" destId="{B36D6DD2-2066-4B5F-BDDF-14C0E06803F4}" srcOrd="11" destOrd="0" presId="urn:microsoft.com/office/officeart/2016/7/layout/RepeatingBendingProcessNew"/>
    <dgm:cxn modelId="{D1EBEAC5-9EE0-478A-AFBB-58B868E17375}" type="presParOf" srcId="{B36D6DD2-2066-4B5F-BDDF-14C0E06803F4}" destId="{E47D9EAA-8CF3-41DD-99A5-6EF3A3A0975E}" srcOrd="0" destOrd="0" presId="urn:microsoft.com/office/officeart/2016/7/layout/RepeatingBendingProcessNew"/>
    <dgm:cxn modelId="{94AC23B3-A825-4481-91CD-44A6B6E01DD7}" type="presParOf" srcId="{58476032-4BE2-4D68-8875-96415E36E23F}" destId="{23ADB119-DE05-4DB6-8C3C-29F2FCBEF811}" srcOrd="12" destOrd="0" presId="urn:microsoft.com/office/officeart/2016/7/layout/RepeatingBendingProcessNew"/>
    <dgm:cxn modelId="{1A87510C-6A44-4955-9A6D-01BA9982F355}" type="presParOf" srcId="{58476032-4BE2-4D68-8875-96415E36E23F}" destId="{8AA66454-ABE1-4505-AD42-A2692F4A4224}" srcOrd="13" destOrd="0" presId="urn:microsoft.com/office/officeart/2016/7/layout/RepeatingBendingProcessNew"/>
    <dgm:cxn modelId="{FBA171D0-0E2F-46BC-987E-4B40BB1765B5}" type="presParOf" srcId="{8AA66454-ABE1-4505-AD42-A2692F4A4224}" destId="{72BA3092-4082-4DC8-9DFA-E96F4C6C64D6}" srcOrd="0" destOrd="0" presId="urn:microsoft.com/office/officeart/2016/7/layout/RepeatingBendingProcessNew"/>
    <dgm:cxn modelId="{445D4077-C2F5-4D15-BE66-BAA86A12FD89}" type="presParOf" srcId="{58476032-4BE2-4D68-8875-96415E36E23F}" destId="{6B8D174A-F078-4CFC-96EA-2ED747D3E70C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E87FB-46C3-48B5-A80E-8F54BED7EE4A}">
      <dsp:nvSpPr>
        <dsp:cNvPr id="0" name=""/>
        <dsp:cNvSpPr/>
      </dsp:nvSpPr>
      <dsp:spPr>
        <a:xfrm>
          <a:off x="3531856" y="773318"/>
          <a:ext cx="596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6651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14501" y="815902"/>
        <a:ext cx="31362" cy="6272"/>
      </dsp:txXfrm>
    </dsp:sp>
    <dsp:sp modelId="{90866139-7324-407F-9987-3AF16FDEFEE5}">
      <dsp:nvSpPr>
        <dsp:cNvPr id="0" name=""/>
        <dsp:cNvSpPr/>
      </dsp:nvSpPr>
      <dsp:spPr>
        <a:xfrm>
          <a:off x="806474" y="883"/>
          <a:ext cx="2727182" cy="16363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634" tIns="140273" rIns="133634" bIns="1402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Specify what happen (at least as you understand it at that point in time)</a:t>
          </a:r>
        </a:p>
      </dsp:txBody>
      <dsp:txXfrm>
        <a:off x="806474" y="883"/>
        <a:ext cx="2727182" cy="1636309"/>
      </dsp:txXfrm>
    </dsp:sp>
    <dsp:sp modelId="{A98DAC20-CA02-45B0-87E8-2D72D62E100F}">
      <dsp:nvSpPr>
        <dsp:cNvPr id="0" name=""/>
        <dsp:cNvSpPr/>
      </dsp:nvSpPr>
      <dsp:spPr>
        <a:xfrm>
          <a:off x="6886291" y="773318"/>
          <a:ext cx="596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6651" y="45720"/>
              </a:lnTo>
            </a:path>
          </a:pathLst>
        </a:custGeom>
        <a:noFill/>
        <a:ln w="6350" cap="flat" cmpd="sng" algn="ctr">
          <a:solidFill>
            <a:schemeClr val="accent2">
              <a:hueOff val="-363841"/>
              <a:satOff val="-20982"/>
              <a:lumOff val="19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68935" y="815902"/>
        <a:ext cx="31362" cy="6272"/>
      </dsp:txXfrm>
    </dsp:sp>
    <dsp:sp modelId="{41BB6DD7-0F4A-44CA-A9E3-3D4AB91D08B4}">
      <dsp:nvSpPr>
        <dsp:cNvPr id="0" name=""/>
        <dsp:cNvSpPr/>
      </dsp:nvSpPr>
      <dsp:spPr>
        <a:xfrm>
          <a:off x="4160908" y="883"/>
          <a:ext cx="2727182" cy="1636309"/>
        </a:xfrm>
        <a:prstGeom prst="rect">
          <a:avLst/>
        </a:prstGeom>
        <a:solidFill>
          <a:schemeClr val="accent2">
            <a:hueOff val="-291073"/>
            <a:satOff val="-16786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634" tIns="140273" rIns="133634" bIns="1402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Say how you feel</a:t>
          </a:r>
        </a:p>
      </dsp:txBody>
      <dsp:txXfrm>
        <a:off x="4160908" y="883"/>
        <a:ext cx="2727182" cy="1636309"/>
      </dsp:txXfrm>
    </dsp:sp>
    <dsp:sp modelId="{711B4CFD-D1F2-4C3E-964A-34EC36918FE0}">
      <dsp:nvSpPr>
        <dsp:cNvPr id="0" name=""/>
        <dsp:cNvSpPr/>
      </dsp:nvSpPr>
      <dsp:spPr>
        <a:xfrm>
          <a:off x="2170065" y="1635393"/>
          <a:ext cx="6708868" cy="596651"/>
        </a:xfrm>
        <a:custGeom>
          <a:avLst/>
          <a:gdLst/>
          <a:ahLst/>
          <a:cxnLst/>
          <a:rect l="0" t="0" r="0" b="0"/>
          <a:pathLst>
            <a:path>
              <a:moveTo>
                <a:pt x="6708868" y="0"/>
              </a:moveTo>
              <a:lnTo>
                <a:pt x="6708868" y="315425"/>
              </a:lnTo>
              <a:lnTo>
                <a:pt x="0" y="315425"/>
              </a:lnTo>
              <a:lnTo>
                <a:pt x="0" y="596651"/>
              </a:lnTo>
            </a:path>
          </a:pathLst>
        </a:custGeom>
        <a:noFill/>
        <a:ln w="6350" cap="flat" cmpd="sng" algn="ctr">
          <a:solidFill>
            <a:schemeClr val="accent2">
              <a:hueOff val="-727682"/>
              <a:satOff val="-41964"/>
              <a:lumOff val="392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56046" y="1930582"/>
        <a:ext cx="336906" cy="6272"/>
      </dsp:txXfrm>
    </dsp:sp>
    <dsp:sp modelId="{D26218EE-F822-4F1A-AD0F-481B6741DCFB}">
      <dsp:nvSpPr>
        <dsp:cNvPr id="0" name=""/>
        <dsp:cNvSpPr/>
      </dsp:nvSpPr>
      <dsp:spPr>
        <a:xfrm>
          <a:off x="7515343" y="883"/>
          <a:ext cx="2727182" cy="1636309"/>
        </a:xfrm>
        <a:prstGeom prst="rect">
          <a:avLst/>
        </a:prstGeom>
        <a:solidFill>
          <a:schemeClr val="accent2">
            <a:hueOff val="-582145"/>
            <a:satOff val="-33571"/>
            <a:lumOff val="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634" tIns="140273" rIns="133634" bIns="1402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Acknowledge harm to the campus community and to the specific group(s) targeted or affected</a:t>
          </a:r>
        </a:p>
      </dsp:txBody>
      <dsp:txXfrm>
        <a:off x="7515343" y="883"/>
        <a:ext cx="2727182" cy="1636309"/>
      </dsp:txXfrm>
    </dsp:sp>
    <dsp:sp modelId="{3C95B7F2-D331-4569-ACA1-7D2218F46B50}">
      <dsp:nvSpPr>
        <dsp:cNvPr id="0" name=""/>
        <dsp:cNvSpPr/>
      </dsp:nvSpPr>
      <dsp:spPr>
        <a:xfrm>
          <a:off x="3531856" y="3036879"/>
          <a:ext cx="596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6651" y="45720"/>
              </a:lnTo>
            </a:path>
          </a:pathLst>
        </a:custGeom>
        <a:noFill/>
        <a:ln w="6350" cap="flat" cmpd="sng" algn="ctr">
          <a:solidFill>
            <a:schemeClr val="accent2">
              <a:hueOff val="-1091522"/>
              <a:satOff val="-62946"/>
              <a:lumOff val="588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14501" y="3079463"/>
        <a:ext cx="31362" cy="6272"/>
      </dsp:txXfrm>
    </dsp:sp>
    <dsp:sp modelId="{3B32E694-6E2F-458F-8DD9-C3EA082BE176}">
      <dsp:nvSpPr>
        <dsp:cNvPr id="0" name=""/>
        <dsp:cNvSpPr/>
      </dsp:nvSpPr>
      <dsp:spPr>
        <a:xfrm>
          <a:off x="806474" y="2264444"/>
          <a:ext cx="2727182" cy="1636309"/>
        </a:xfrm>
        <a:prstGeom prst="rect">
          <a:avLst/>
        </a:prstGeom>
        <a:solidFill>
          <a:schemeClr val="accent2">
            <a:hueOff val="-873218"/>
            <a:satOff val="-50357"/>
            <a:lumOff val="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634" tIns="140273" rIns="133634" bIns="1402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Urge outreach to affected groups</a:t>
          </a:r>
        </a:p>
      </dsp:txBody>
      <dsp:txXfrm>
        <a:off x="806474" y="2264444"/>
        <a:ext cx="2727182" cy="1636309"/>
      </dsp:txXfrm>
    </dsp:sp>
    <dsp:sp modelId="{087B42EE-11FA-4C1F-853C-31E433B76335}">
      <dsp:nvSpPr>
        <dsp:cNvPr id="0" name=""/>
        <dsp:cNvSpPr/>
      </dsp:nvSpPr>
      <dsp:spPr>
        <a:xfrm>
          <a:off x="6886291" y="3036879"/>
          <a:ext cx="596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6651" y="45720"/>
              </a:lnTo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784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68935" y="3079463"/>
        <a:ext cx="31362" cy="6272"/>
      </dsp:txXfrm>
    </dsp:sp>
    <dsp:sp modelId="{361BAAC0-FA44-444B-9AAD-551ADC12589B}">
      <dsp:nvSpPr>
        <dsp:cNvPr id="0" name=""/>
        <dsp:cNvSpPr/>
      </dsp:nvSpPr>
      <dsp:spPr>
        <a:xfrm>
          <a:off x="4160908" y="2264444"/>
          <a:ext cx="2727182" cy="1636309"/>
        </a:xfrm>
        <a:prstGeom prst="rect">
          <a:avLst/>
        </a:prstGeom>
        <a:solidFill>
          <a:schemeClr val="accent2">
            <a:hueOff val="-1164290"/>
            <a:satOff val="-67142"/>
            <a:lumOff val="6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634" tIns="140273" rIns="133634" bIns="1402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Commit to doing at least two things in response to the incident</a:t>
          </a:r>
        </a:p>
      </dsp:txBody>
      <dsp:txXfrm>
        <a:off x="4160908" y="2264444"/>
        <a:ext cx="2727182" cy="1636309"/>
      </dsp:txXfrm>
    </dsp:sp>
    <dsp:sp modelId="{FFF6B2F6-C4ED-4D52-82E4-08CBDF06B70B}">
      <dsp:nvSpPr>
        <dsp:cNvPr id="0" name=""/>
        <dsp:cNvSpPr/>
      </dsp:nvSpPr>
      <dsp:spPr>
        <a:xfrm>
          <a:off x="7515343" y="2264444"/>
          <a:ext cx="2727182" cy="1636309"/>
        </a:xfrm>
        <a:prstGeom prst="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634" tIns="140273" rIns="133634" bIns="140273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Invite interracial and interdisciplinary coalitions </a:t>
          </a:r>
        </a:p>
      </dsp:txBody>
      <dsp:txXfrm>
        <a:off x="7515343" y="2264444"/>
        <a:ext cx="2727182" cy="1636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BFD54-4711-4811-BEFA-4E7E4245F3FD}">
      <dsp:nvSpPr>
        <dsp:cNvPr id="0" name=""/>
        <dsp:cNvSpPr/>
      </dsp:nvSpPr>
      <dsp:spPr>
        <a:xfrm>
          <a:off x="2355324" y="927804"/>
          <a:ext cx="511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32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97300" y="970816"/>
        <a:ext cx="27081" cy="5416"/>
      </dsp:txXfrm>
    </dsp:sp>
    <dsp:sp modelId="{45443DB6-75E8-44FC-AB0E-A044B8CBE234}">
      <dsp:nvSpPr>
        <dsp:cNvPr id="0" name=""/>
        <dsp:cNvSpPr/>
      </dsp:nvSpPr>
      <dsp:spPr>
        <a:xfrm>
          <a:off x="2198" y="267046"/>
          <a:ext cx="2354926" cy="14129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93" tIns="121126" rIns="115393" bIns="12112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Only releasing a written statement</a:t>
          </a:r>
        </a:p>
      </dsp:txBody>
      <dsp:txXfrm>
        <a:off x="2198" y="267046"/>
        <a:ext cx="2354926" cy="1412955"/>
      </dsp:txXfrm>
    </dsp:sp>
    <dsp:sp modelId="{0CB8D2FA-F92B-45D5-A12A-9CFDED31618F}">
      <dsp:nvSpPr>
        <dsp:cNvPr id="0" name=""/>
        <dsp:cNvSpPr/>
      </dsp:nvSpPr>
      <dsp:spPr>
        <a:xfrm>
          <a:off x="5251883" y="927804"/>
          <a:ext cx="511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3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93859" y="970816"/>
        <a:ext cx="27081" cy="5416"/>
      </dsp:txXfrm>
    </dsp:sp>
    <dsp:sp modelId="{5E90AB38-BAF0-4900-A60F-54D74AD877F4}">
      <dsp:nvSpPr>
        <dsp:cNvPr id="0" name=""/>
        <dsp:cNvSpPr/>
      </dsp:nvSpPr>
      <dsp:spPr>
        <a:xfrm>
          <a:off x="2898757" y="267046"/>
          <a:ext cx="2354926" cy="141295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93" tIns="121126" rIns="115393" bIns="12112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Saying that what happened “isn’t who we are”</a:t>
          </a:r>
        </a:p>
      </dsp:txBody>
      <dsp:txXfrm>
        <a:off x="2898757" y="267046"/>
        <a:ext cx="2354926" cy="1412955"/>
      </dsp:txXfrm>
    </dsp:sp>
    <dsp:sp modelId="{4261D5A9-2949-4AD6-AFF7-A4AA88A27611}">
      <dsp:nvSpPr>
        <dsp:cNvPr id="0" name=""/>
        <dsp:cNvSpPr/>
      </dsp:nvSpPr>
      <dsp:spPr>
        <a:xfrm>
          <a:off x="8148442" y="927804"/>
          <a:ext cx="511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32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390418" y="970816"/>
        <a:ext cx="27081" cy="5416"/>
      </dsp:txXfrm>
    </dsp:sp>
    <dsp:sp modelId="{C25C20DE-2007-43E8-8B63-EA77BCB35DC8}">
      <dsp:nvSpPr>
        <dsp:cNvPr id="0" name=""/>
        <dsp:cNvSpPr/>
      </dsp:nvSpPr>
      <dsp:spPr>
        <a:xfrm>
          <a:off x="5795316" y="267046"/>
          <a:ext cx="2354926" cy="14129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93" tIns="121126" rIns="115393" bIns="12112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Promising a quick return to “normal”</a:t>
          </a:r>
        </a:p>
      </dsp:txBody>
      <dsp:txXfrm>
        <a:off x="5795316" y="267046"/>
        <a:ext cx="2354926" cy="1412955"/>
      </dsp:txXfrm>
    </dsp:sp>
    <dsp:sp modelId="{6F70AAB8-31F1-485C-8813-9408A1727CFF}">
      <dsp:nvSpPr>
        <dsp:cNvPr id="0" name=""/>
        <dsp:cNvSpPr/>
      </dsp:nvSpPr>
      <dsp:spPr>
        <a:xfrm>
          <a:off x="1179661" y="1678202"/>
          <a:ext cx="8689677" cy="511032"/>
        </a:xfrm>
        <a:custGeom>
          <a:avLst/>
          <a:gdLst/>
          <a:ahLst/>
          <a:cxnLst/>
          <a:rect l="0" t="0" r="0" b="0"/>
          <a:pathLst>
            <a:path>
              <a:moveTo>
                <a:pt x="8689677" y="0"/>
              </a:moveTo>
              <a:lnTo>
                <a:pt x="8689677" y="272616"/>
              </a:lnTo>
              <a:lnTo>
                <a:pt x="0" y="272616"/>
              </a:lnTo>
              <a:lnTo>
                <a:pt x="0" y="511032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6836" y="1931010"/>
        <a:ext cx="435327" cy="5416"/>
      </dsp:txXfrm>
    </dsp:sp>
    <dsp:sp modelId="{47CE2412-4762-4722-8B94-4590E1FE0A11}">
      <dsp:nvSpPr>
        <dsp:cNvPr id="0" name=""/>
        <dsp:cNvSpPr/>
      </dsp:nvSpPr>
      <dsp:spPr>
        <a:xfrm>
          <a:off x="8691875" y="267046"/>
          <a:ext cx="2354926" cy="14129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93" tIns="121126" rIns="115393" bIns="12112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Hiring investigators who don’t actually investigate</a:t>
          </a:r>
        </a:p>
      </dsp:txBody>
      <dsp:txXfrm>
        <a:off x="8691875" y="267046"/>
        <a:ext cx="2354926" cy="1412955"/>
      </dsp:txXfrm>
    </dsp:sp>
    <dsp:sp modelId="{450D2672-EB51-475C-9ECD-779ED975336A}">
      <dsp:nvSpPr>
        <dsp:cNvPr id="0" name=""/>
        <dsp:cNvSpPr/>
      </dsp:nvSpPr>
      <dsp:spPr>
        <a:xfrm>
          <a:off x="2355324" y="2882393"/>
          <a:ext cx="511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32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97300" y="2925405"/>
        <a:ext cx="27081" cy="5416"/>
      </dsp:txXfrm>
    </dsp:sp>
    <dsp:sp modelId="{C2C88267-FF3B-40D7-AB03-2EC22AA79DA4}">
      <dsp:nvSpPr>
        <dsp:cNvPr id="0" name=""/>
        <dsp:cNvSpPr/>
      </dsp:nvSpPr>
      <dsp:spPr>
        <a:xfrm>
          <a:off x="2198" y="2221635"/>
          <a:ext cx="2354926" cy="141295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93" tIns="121126" rIns="115393" bIns="12112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Failing to communicate results of the investigation</a:t>
          </a:r>
        </a:p>
      </dsp:txBody>
      <dsp:txXfrm>
        <a:off x="2198" y="2221635"/>
        <a:ext cx="2354926" cy="1412955"/>
      </dsp:txXfrm>
    </dsp:sp>
    <dsp:sp modelId="{B36D6DD2-2066-4B5F-BDDF-14C0E06803F4}">
      <dsp:nvSpPr>
        <dsp:cNvPr id="0" name=""/>
        <dsp:cNvSpPr/>
      </dsp:nvSpPr>
      <dsp:spPr>
        <a:xfrm>
          <a:off x="5251883" y="2882393"/>
          <a:ext cx="511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32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93859" y="2925405"/>
        <a:ext cx="27081" cy="5416"/>
      </dsp:txXfrm>
    </dsp:sp>
    <dsp:sp modelId="{CDD08861-1956-448A-BB50-C614EC820287}">
      <dsp:nvSpPr>
        <dsp:cNvPr id="0" name=""/>
        <dsp:cNvSpPr/>
      </dsp:nvSpPr>
      <dsp:spPr>
        <a:xfrm>
          <a:off x="2898757" y="2221635"/>
          <a:ext cx="2354926" cy="14129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93" tIns="121126" rIns="115393" bIns="12112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Avoiding class conversations</a:t>
          </a:r>
        </a:p>
      </dsp:txBody>
      <dsp:txXfrm>
        <a:off x="2898757" y="2221635"/>
        <a:ext cx="2354926" cy="1412955"/>
      </dsp:txXfrm>
    </dsp:sp>
    <dsp:sp modelId="{8AA66454-ABE1-4505-AD42-A2692F4A4224}">
      <dsp:nvSpPr>
        <dsp:cNvPr id="0" name=""/>
        <dsp:cNvSpPr/>
      </dsp:nvSpPr>
      <dsp:spPr>
        <a:xfrm>
          <a:off x="8148442" y="2882393"/>
          <a:ext cx="511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3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390418" y="2925405"/>
        <a:ext cx="27081" cy="5416"/>
      </dsp:txXfrm>
    </dsp:sp>
    <dsp:sp modelId="{23ADB119-DE05-4DB6-8C3C-29F2FCBEF811}">
      <dsp:nvSpPr>
        <dsp:cNvPr id="0" name=""/>
        <dsp:cNvSpPr/>
      </dsp:nvSpPr>
      <dsp:spPr>
        <a:xfrm>
          <a:off x="5795316" y="2221635"/>
          <a:ext cx="2354926" cy="141295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93" tIns="121126" rIns="115393" bIns="12112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Focusing singularly on students</a:t>
          </a:r>
        </a:p>
      </dsp:txBody>
      <dsp:txXfrm>
        <a:off x="5795316" y="2221635"/>
        <a:ext cx="2354926" cy="1412955"/>
      </dsp:txXfrm>
    </dsp:sp>
    <dsp:sp modelId="{6B8D174A-F078-4CFC-96EA-2ED747D3E70C}">
      <dsp:nvSpPr>
        <dsp:cNvPr id="0" name=""/>
        <dsp:cNvSpPr/>
      </dsp:nvSpPr>
      <dsp:spPr>
        <a:xfrm>
          <a:off x="8691875" y="2221635"/>
          <a:ext cx="2354926" cy="14129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93" tIns="121126" rIns="115393" bIns="12112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Failing to create a strategy</a:t>
          </a:r>
        </a:p>
      </dsp:txBody>
      <dsp:txXfrm>
        <a:off x="8691875" y="2221635"/>
        <a:ext cx="2354926" cy="1412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7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1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0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6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6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7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6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5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2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8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4898F-2514-4B1D-8AD2-105A041C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California Community College </a:t>
            </a:r>
            <a:br>
              <a:rPr lang="en-US"/>
            </a:br>
            <a:r>
              <a:rPr lang="en-US"/>
              <a:t>Racial Equity Leadership Alliance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8484B-FC6D-48B0-81EA-AEABC3986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600" dirty="0"/>
              <a:t>Confronting Explicit Acts of Racism and Racial Violence on Campus</a:t>
            </a:r>
          </a:p>
          <a:p>
            <a:pPr marL="0" indent="0" algn="ctr">
              <a:buNone/>
            </a:pPr>
            <a:r>
              <a:rPr lang="en-US" dirty="0"/>
              <a:t>Presented by Shaun Harper</a:t>
            </a:r>
          </a:p>
          <a:p>
            <a:pPr lvl="1"/>
            <a:r>
              <a:rPr lang="en-US" dirty="0"/>
              <a:t>Shaun Harper is a Provost Professor in the </a:t>
            </a:r>
            <a:r>
              <a:rPr lang="en-US" dirty="0" err="1"/>
              <a:t>Rossier</a:t>
            </a:r>
            <a:r>
              <a:rPr lang="en-US" dirty="0"/>
              <a:t> School of Education and the Marshall School of Business at the University of Southern California. Dr. Harper studies racial, gender, and LGBT issues in corporations, law firms, Hollywood production companies, K-12 schools, and universities.</a:t>
            </a:r>
          </a:p>
          <a:p>
            <a:pPr marL="834390" lvl="2"/>
            <a:r>
              <a:rPr lang="en-US" b="0" dirty="0"/>
              <a:t>Researched 58 schools regarding racism. 57 schools experienced teachers using the “N” word </a:t>
            </a:r>
          </a:p>
          <a:p>
            <a:pPr marL="834390" lvl="2"/>
            <a:r>
              <a:rPr lang="en-US" b="0" dirty="0"/>
              <a:t>Professors that share curriculum that is centered on “whiteness” is considered white supremacy. </a:t>
            </a:r>
          </a:p>
          <a:p>
            <a:pPr marL="834390" lvl="2"/>
            <a:r>
              <a:rPr lang="en-US" b="0" dirty="0"/>
              <a:t>California has the highest number of racial incidents against minorities. </a:t>
            </a:r>
          </a:p>
        </p:txBody>
      </p:sp>
    </p:spTree>
    <p:extLst>
      <p:ext uri="{BB962C8B-B14F-4D97-AF65-F5344CB8AC3E}">
        <p14:creationId xmlns:p14="http://schemas.microsoft.com/office/powerpoint/2010/main" val="59259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D49654-B7CD-4328-A714-E856ED870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510363"/>
            <a:ext cx="9343065" cy="135653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When there is a racial incident,</a:t>
            </a:r>
            <a:br>
              <a:rPr lang="en-US" dirty="0"/>
            </a:br>
            <a:r>
              <a:rPr lang="en-US" dirty="0"/>
              <a:t>do this: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8C8351-90A6-4CE0-AE3D-BBC6FF010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033430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365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8128A8-A5ED-4E64-B32F-43EEFD2D0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510363"/>
            <a:ext cx="9343065" cy="135653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When there is a racial incident, </a:t>
            </a:r>
            <a:br>
              <a:rPr lang="en-US" dirty="0"/>
            </a:br>
            <a:r>
              <a:rPr lang="en-US" dirty="0"/>
              <a:t>avoid this: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A6F90A-D076-4E91-8BA1-9CDD0CB70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773777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424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A5A22-4A1E-48F5-A693-CD4BD72C6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</a:t>
            </a:r>
            <a:r>
              <a:rPr lang="en-US" dirty="0" err="1"/>
              <a:t>Aways</a:t>
            </a:r>
            <a:r>
              <a:rPr lang="en-US" dirty="0"/>
              <a:t> from </a:t>
            </a:r>
            <a:r>
              <a:rPr lang="en-US" dirty="0" err="1"/>
              <a:t>eConvening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AE5A-9FF2-436C-8891-47317356F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institutions face challenges and difficulty regarding racism on their campuses; remember to reach other institutions for guidance</a:t>
            </a:r>
          </a:p>
          <a:p>
            <a:r>
              <a:rPr lang="en-US" dirty="0"/>
              <a:t>Acknowledge white-supremacist ideals are on campus</a:t>
            </a:r>
          </a:p>
          <a:p>
            <a:r>
              <a:rPr lang="en-US" dirty="0"/>
              <a:t>Discuss changing the culture in order to actively confront the assumptions or mindset associated white-supremacy</a:t>
            </a:r>
          </a:p>
        </p:txBody>
      </p:sp>
    </p:spTree>
    <p:extLst>
      <p:ext uri="{BB962C8B-B14F-4D97-AF65-F5344CB8AC3E}">
        <p14:creationId xmlns:p14="http://schemas.microsoft.com/office/powerpoint/2010/main" val="4100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3D238-0C0C-49B1-B266-A6749CE4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Actions to Consider at Crafton: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449A3-46E8-4D71-AB2E-DB5093CC3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1695926"/>
            <a:ext cx="9634011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Inform campus community of crisis intervention plan </a:t>
            </a:r>
          </a:p>
          <a:p>
            <a:r>
              <a:rPr lang="en-US" dirty="0"/>
              <a:t>Educating the campus community on racism through Webinars</a:t>
            </a:r>
          </a:p>
          <a:p>
            <a:r>
              <a:rPr lang="en-US" dirty="0"/>
              <a:t>Creating allies on campus</a:t>
            </a:r>
          </a:p>
          <a:p>
            <a:r>
              <a:rPr lang="en-US" dirty="0"/>
              <a:t>Condemning white-supremacy groups</a:t>
            </a:r>
          </a:p>
          <a:p>
            <a:r>
              <a:rPr lang="en-US" dirty="0"/>
              <a:t>Build a relationship with law-enforcement and community</a:t>
            </a:r>
          </a:p>
          <a:p>
            <a:r>
              <a:rPr lang="en-US" dirty="0"/>
              <a:t>Implement diversity in curriculum</a:t>
            </a:r>
          </a:p>
          <a:p>
            <a:r>
              <a:rPr lang="en-US" dirty="0"/>
              <a:t>Begin having uncomfortable conversations about racism that can lead to change in the campus community </a:t>
            </a:r>
          </a:p>
          <a:p>
            <a:r>
              <a:rPr lang="en-US" dirty="0"/>
              <a:t>Build equity into the guided pathways model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14561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353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Modern Love</vt:lpstr>
      <vt:lpstr>BohemianVTI</vt:lpstr>
      <vt:lpstr>California Community College  Racial Equity Leadership Alliance</vt:lpstr>
      <vt:lpstr> When there is a racial incident, do this:</vt:lpstr>
      <vt:lpstr>When there is a racial incident,  avoid this:</vt:lpstr>
      <vt:lpstr>Take Aways from eConvening</vt:lpstr>
      <vt:lpstr>Future Actions to Consider at Crafton: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Community College  Racial Equity Leadership Alliance</dc:title>
  <dc:creator>Xayaphanthong, Soutsakhone</dc:creator>
  <cp:lastModifiedBy>Xayaphanthong, Soutsakhone</cp:lastModifiedBy>
  <cp:revision>4</cp:revision>
  <dcterms:created xsi:type="dcterms:W3CDTF">2021-02-18T23:22:00Z</dcterms:created>
  <dcterms:modified xsi:type="dcterms:W3CDTF">2021-02-19T23:02:32Z</dcterms:modified>
</cp:coreProperties>
</file>