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3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2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8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0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4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4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1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8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0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0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F9CE1-7D5C-44C5-8A4B-A455D80E8C1D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7FF0A-FB1B-4AD5-BBAA-73D47711E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7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Facility Needs </a:t>
            </a:r>
            <a:r>
              <a:rPr lang="en-US" smtClean="0"/>
              <a:t>Condition Index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9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Facility Needs Condition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54" y="1682616"/>
            <a:ext cx="11254510" cy="482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0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24" y="284018"/>
            <a:ext cx="11396175" cy="626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65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403" y="531286"/>
            <a:ext cx="11618571" cy="16660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8924" y="2509817"/>
            <a:ext cx="8871528" cy="380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94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Facility Needs Condition Index</vt:lpstr>
      <vt:lpstr>Facility Needs Condition Index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Facility N</dc:title>
  <dc:creator>Michael Strong</dc:creator>
  <cp:lastModifiedBy>Michael Strong</cp:lastModifiedBy>
  <cp:revision>2</cp:revision>
  <dcterms:created xsi:type="dcterms:W3CDTF">2019-05-01T22:50:17Z</dcterms:created>
  <dcterms:modified xsi:type="dcterms:W3CDTF">2019-05-01T22:50:45Z</dcterms:modified>
</cp:coreProperties>
</file>