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64" r:id="rId6"/>
    <p:sldId id="258" r:id="rId7"/>
    <p:sldId id="260" r:id="rId8"/>
    <p:sldId id="262" r:id="rId9"/>
    <p:sldId id="261" r:id="rId10"/>
    <p:sldId id="263" r:id="rId11"/>
    <p:sldId id="267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C77109-800A-455F-B576-6A0864A6406B}" v="2" dt="2024-01-23T22:03:05.6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48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BC456-F169-1243-A52A-2D2402B908C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92C81-D85F-1A40-BAD1-E9EBDCDA1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11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A92C81-D85F-1A40-BAD1-E9EBDCDA1B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78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A92C81-D85F-1A40-BAD1-E9EBDCDA1B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645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A92C81-D85F-1A40-BAD1-E9EBDCDA1B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81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A92C81-D85F-1A40-BAD1-E9EBDCDA1B1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65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A92C81-D85F-1A40-BAD1-E9EBDCDA1B1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44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A92C81-D85F-1A40-BAD1-E9EBDCDA1B1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1440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A92C81-D85F-1A40-BAD1-E9EBDCDA1B1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91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A92C81-D85F-1A40-BAD1-E9EBDCDA1B1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9856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A92C81-D85F-1A40-BAD1-E9EBDCDA1B1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62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C6CC-93EF-48AA-924B-5D57E3EA8B5A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D15F-7B59-40C4-B85D-D18AA343E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43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C6CC-93EF-48AA-924B-5D57E3EA8B5A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D15F-7B59-40C4-B85D-D18AA343E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087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C6CC-93EF-48AA-924B-5D57E3EA8B5A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D15F-7B59-40C4-B85D-D18AA343E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367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C6CC-93EF-48AA-924B-5D57E3EA8B5A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D15F-7B59-40C4-B85D-D18AA343E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57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C6CC-93EF-48AA-924B-5D57E3EA8B5A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D15F-7B59-40C4-B85D-D18AA343E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88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C6CC-93EF-48AA-924B-5D57E3EA8B5A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D15F-7B59-40C4-B85D-D18AA343E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1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C6CC-93EF-48AA-924B-5D57E3EA8B5A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D15F-7B59-40C4-B85D-D18AA343E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97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C6CC-93EF-48AA-924B-5D57E3EA8B5A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D15F-7B59-40C4-B85D-D18AA343E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764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C6CC-93EF-48AA-924B-5D57E3EA8B5A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D15F-7B59-40C4-B85D-D18AA343E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94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C6CC-93EF-48AA-924B-5D57E3EA8B5A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D15F-7B59-40C4-B85D-D18AA343E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107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C6CC-93EF-48AA-924B-5D57E3EA8B5A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D15F-7B59-40C4-B85D-D18AA343E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405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8C6CC-93EF-48AA-924B-5D57E3EA8B5A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7D15F-7B59-40C4-B85D-D18AA343E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93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news.euspert.com/healthcare-job-market-uk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raftonhills.craniumcafe.com/logi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mailto:rchavira@craftonhills.edu" TargetMode="Externa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CHC_RCP@craftonhills.ed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8">
            <a:extLst>
              <a:ext uri="{FF2B5EF4-FFF2-40B4-BE49-F238E27FC236}">
                <a16:creationId xmlns:a16="http://schemas.microsoft.com/office/drawing/2014/main" id="{870A1295-61BC-4214-AA3E-D39667302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672" y="5116529"/>
            <a:ext cx="10592174" cy="1000655"/>
          </a:xfrm>
        </p:spPr>
        <p:txBody>
          <a:bodyPr anchor="t">
            <a:normAutofit/>
          </a:bodyPr>
          <a:lstStyle/>
          <a:p>
            <a:pPr algn="l"/>
            <a:r>
              <a:rPr lang="en-US" sz="4800" dirty="0">
                <a:solidFill>
                  <a:schemeClr val="accent5">
                    <a:lumMod val="75000"/>
                  </a:schemeClr>
                </a:solidFill>
                <a:latin typeface="Arial Rounded MT Bold"/>
                <a:ea typeface="+mj-lt"/>
                <a:cs typeface="+mj-lt"/>
              </a:rPr>
              <a:t>Respiratory Care Program</a:t>
            </a:r>
            <a:endParaRPr lang="en-US" sz="4800" dirty="0">
              <a:solidFill>
                <a:schemeClr val="accent5">
                  <a:lumMod val="75000"/>
                </a:schemeClr>
              </a:solidFill>
              <a:latin typeface="Arial Rounded MT Bold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9A38AFE-1D09-4278-9AC1-2AAF12DC9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5298" b="13139"/>
          <a:stretch/>
        </p:blipFill>
        <p:spPr>
          <a:xfrm>
            <a:off x="-1" y="10"/>
            <a:ext cx="12192001" cy="4201449"/>
          </a:xfrm>
          <a:prstGeom prst="rect">
            <a:avLst/>
          </a:prstGeom>
        </p:spPr>
      </p:pic>
      <p:grpSp>
        <p:nvGrpSpPr>
          <p:cNvPr id="8" name="Group 10">
            <a:extLst>
              <a:ext uri="{FF2B5EF4-FFF2-40B4-BE49-F238E27FC236}">
                <a16:creationId xmlns:a16="http://schemas.microsoft.com/office/drawing/2014/main" id="{0B139475-2B26-4CA9-9413-DE741E49F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2941813"/>
            <a:ext cx="12188952" cy="1828800"/>
            <a:chOff x="-305" y="3144820"/>
            <a:chExt cx="9182100" cy="1551136"/>
          </a:xfrm>
        </p:grpSpPr>
        <p:sp useBgFill="1">
          <p:nvSpPr>
            <p:cNvPr id="12" name="Freeform: Shape 11">
              <a:extLst>
                <a:ext uri="{FF2B5EF4-FFF2-40B4-BE49-F238E27FC236}">
                  <a16:creationId xmlns:a16="http://schemas.microsoft.com/office/drawing/2014/main" id="{16C6BF63-6277-4C39-BE5D-3C341662C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676854"/>
              <a:ext cx="9182100" cy="1019102"/>
            </a:xfrm>
            <a:custGeom>
              <a:avLst/>
              <a:gdLst>
                <a:gd name="connsiteX0" fmla="*/ 0 w 9182100"/>
                <a:gd name="connsiteY0" fmla="*/ 1019102 h 1019102"/>
                <a:gd name="connsiteX1" fmla="*/ 9182100 w 9182100"/>
                <a:gd name="connsiteY1" fmla="*/ 1019102 h 1019102"/>
                <a:gd name="connsiteX2" fmla="*/ 9182100 w 9182100"/>
                <a:gd name="connsiteY2" fmla="*/ 273009 h 1019102"/>
                <a:gd name="connsiteX3" fmla="*/ 9065895 w 9182100"/>
                <a:gd name="connsiteY3" fmla="*/ 278343 h 1019102"/>
                <a:gd name="connsiteX4" fmla="*/ 8261890 w 9182100"/>
                <a:gd name="connsiteY4" fmla="*/ 257769 h 1019102"/>
                <a:gd name="connsiteX5" fmla="*/ 8038624 w 9182100"/>
                <a:gd name="connsiteY5" fmla="*/ 235956 h 1019102"/>
                <a:gd name="connsiteX6" fmla="*/ 7862221 w 9182100"/>
                <a:gd name="connsiteY6" fmla="*/ 213097 h 1019102"/>
                <a:gd name="connsiteX7" fmla="*/ 6238780 w 9182100"/>
                <a:gd name="connsiteY7" fmla="*/ 126419 h 1019102"/>
                <a:gd name="connsiteX8" fmla="*/ 5828729 w 9182100"/>
                <a:gd name="connsiteY8" fmla="*/ 142421 h 1019102"/>
                <a:gd name="connsiteX9" fmla="*/ 5227606 w 9182100"/>
                <a:gd name="connsiteY9" fmla="*/ 219764 h 1019102"/>
                <a:gd name="connsiteX10" fmla="*/ 4394359 w 9182100"/>
                <a:gd name="connsiteY10" fmla="*/ 190713 h 1019102"/>
                <a:gd name="connsiteX11" fmla="*/ 3789236 w 9182100"/>
                <a:gd name="connsiteY11" fmla="*/ 107655 h 1019102"/>
                <a:gd name="connsiteX12" fmla="*/ 3391567 w 9182100"/>
                <a:gd name="connsiteY12" fmla="*/ 30502 h 1019102"/>
                <a:gd name="connsiteX13" fmla="*/ 2180177 w 9182100"/>
                <a:gd name="connsiteY13" fmla="*/ 67745 h 1019102"/>
                <a:gd name="connsiteX14" fmla="*/ 1543336 w 9182100"/>
                <a:gd name="connsiteY14" fmla="*/ 209953 h 1019102"/>
                <a:gd name="connsiteX15" fmla="*/ 1276731 w 9182100"/>
                <a:gd name="connsiteY15" fmla="*/ 286439 h 1019102"/>
                <a:gd name="connsiteX16" fmla="*/ 441293 w 9182100"/>
                <a:gd name="connsiteY16" fmla="*/ 292345 h 1019102"/>
                <a:gd name="connsiteX17" fmla="*/ 0 w 9182100"/>
                <a:gd name="connsiteY17" fmla="*/ 135563 h 1019102"/>
                <a:gd name="connsiteX18" fmla="*/ 0 w 9182100"/>
                <a:gd name="connsiteY18" fmla="*/ 1019102 h 1019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82100" h="1019102">
                  <a:moveTo>
                    <a:pt x="0" y="1019102"/>
                  </a:moveTo>
                  <a:lnTo>
                    <a:pt x="9182100" y="1019102"/>
                  </a:lnTo>
                  <a:lnTo>
                    <a:pt x="9182100" y="273009"/>
                  </a:lnTo>
                  <a:cubicBezTo>
                    <a:pt x="9143429" y="275485"/>
                    <a:pt x="9104662" y="277200"/>
                    <a:pt x="9065895" y="278343"/>
                  </a:cubicBezTo>
                  <a:cubicBezTo>
                    <a:pt x="8798243" y="285201"/>
                    <a:pt x="8529066" y="277009"/>
                    <a:pt x="8261890" y="257769"/>
                  </a:cubicBezTo>
                  <a:cubicBezTo>
                    <a:pt x="8187024" y="251863"/>
                    <a:pt x="8112443" y="245386"/>
                    <a:pt x="8038624" y="235956"/>
                  </a:cubicBezTo>
                  <a:cubicBezTo>
                    <a:pt x="7980140" y="228051"/>
                    <a:pt x="7920228" y="219002"/>
                    <a:pt x="7862221" y="213097"/>
                  </a:cubicBezTo>
                  <a:cubicBezTo>
                    <a:pt x="7322439" y="159280"/>
                    <a:pt x="6780943" y="130991"/>
                    <a:pt x="6238780" y="126419"/>
                  </a:cubicBezTo>
                  <a:cubicBezTo>
                    <a:pt x="6102477" y="126324"/>
                    <a:pt x="5964745" y="128800"/>
                    <a:pt x="5828729" y="142421"/>
                  </a:cubicBezTo>
                  <a:cubicBezTo>
                    <a:pt x="5624703" y="162328"/>
                    <a:pt x="5429441" y="202048"/>
                    <a:pt x="5227606" y="219764"/>
                  </a:cubicBezTo>
                  <a:cubicBezTo>
                    <a:pt x="4950238" y="245767"/>
                    <a:pt x="4670393" y="228527"/>
                    <a:pt x="4394359" y="190713"/>
                  </a:cubicBezTo>
                  <a:cubicBezTo>
                    <a:pt x="4193381" y="163090"/>
                    <a:pt x="3988880" y="147755"/>
                    <a:pt x="3789236" y="107655"/>
                  </a:cubicBezTo>
                  <a:cubicBezTo>
                    <a:pt x="3660743" y="85271"/>
                    <a:pt x="3520249" y="51648"/>
                    <a:pt x="3391567" y="30502"/>
                  </a:cubicBezTo>
                  <a:cubicBezTo>
                    <a:pt x="2990469" y="-28553"/>
                    <a:pt x="2579370" y="5928"/>
                    <a:pt x="2180177" y="67745"/>
                  </a:cubicBezTo>
                  <a:cubicBezTo>
                    <a:pt x="1965198" y="103273"/>
                    <a:pt x="1751648" y="146136"/>
                    <a:pt x="1543336" y="209953"/>
                  </a:cubicBezTo>
                  <a:cubicBezTo>
                    <a:pt x="1456087" y="238528"/>
                    <a:pt x="1365885" y="264627"/>
                    <a:pt x="1276731" y="286439"/>
                  </a:cubicBezTo>
                  <a:cubicBezTo>
                    <a:pt x="1001173" y="335398"/>
                    <a:pt x="716471" y="346923"/>
                    <a:pt x="441293" y="292345"/>
                  </a:cubicBezTo>
                  <a:cubicBezTo>
                    <a:pt x="285655" y="263198"/>
                    <a:pt x="143923" y="198237"/>
                    <a:pt x="0" y="135563"/>
                  </a:cubicBezTo>
                  <a:lnTo>
                    <a:pt x="0" y="1019102"/>
                  </a:lnTo>
                  <a:close/>
                </a:path>
              </a:pathLst>
            </a:custGeom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12">
              <a:extLst>
                <a:ext uri="{FF2B5EF4-FFF2-40B4-BE49-F238E27FC236}">
                  <a16:creationId xmlns:a16="http://schemas.microsoft.com/office/drawing/2014/main" id="{6EA3BAD9-C130-4A9C-9086-20D132A6CF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144820"/>
              <a:ext cx="9182100" cy="932744"/>
            </a:xfrm>
            <a:custGeom>
              <a:avLst/>
              <a:gdLst>
                <a:gd name="connsiteX0" fmla="*/ 9182100 w 9182100"/>
                <a:gd name="connsiteY0" fmla="*/ 396420 h 932744"/>
                <a:gd name="connsiteX1" fmla="*/ 9103805 w 9182100"/>
                <a:gd name="connsiteY1" fmla="*/ 392229 h 932744"/>
                <a:gd name="connsiteX2" fmla="*/ 8712422 w 9182100"/>
                <a:gd name="connsiteY2" fmla="*/ 359749 h 932744"/>
                <a:gd name="connsiteX3" fmla="*/ 8322755 w 9182100"/>
                <a:gd name="connsiteY3" fmla="*/ 313362 h 932744"/>
                <a:gd name="connsiteX4" fmla="*/ 8134826 w 9182100"/>
                <a:gd name="connsiteY4" fmla="*/ 283930 h 932744"/>
                <a:gd name="connsiteX5" fmla="*/ 8090916 w 9182100"/>
                <a:gd name="connsiteY5" fmla="*/ 275643 h 932744"/>
                <a:gd name="connsiteX6" fmla="*/ 8069485 w 9182100"/>
                <a:gd name="connsiteY6" fmla="*/ 271262 h 932744"/>
                <a:gd name="connsiteX7" fmla="*/ 8041862 w 9182100"/>
                <a:gd name="connsiteY7" fmla="*/ 266595 h 932744"/>
                <a:gd name="connsiteX8" fmla="*/ 7986903 w 9182100"/>
                <a:gd name="connsiteY8" fmla="*/ 257546 h 932744"/>
                <a:gd name="connsiteX9" fmla="*/ 7934230 w 9182100"/>
                <a:gd name="connsiteY9" fmla="*/ 249640 h 932744"/>
                <a:gd name="connsiteX10" fmla="*/ 7727537 w 9182100"/>
                <a:gd name="connsiteY10" fmla="*/ 221922 h 932744"/>
                <a:gd name="connsiteX11" fmla="*/ 7625239 w 9182100"/>
                <a:gd name="connsiteY11" fmla="*/ 209730 h 932744"/>
                <a:gd name="connsiteX12" fmla="*/ 7523227 w 9182100"/>
                <a:gd name="connsiteY12" fmla="*/ 198110 h 932744"/>
                <a:gd name="connsiteX13" fmla="*/ 7115651 w 9182100"/>
                <a:gd name="connsiteY13" fmla="*/ 158010 h 932744"/>
                <a:gd name="connsiteX14" fmla="*/ 6706839 w 9182100"/>
                <a:gd name="connsiteY14" fmla="*/ 126958 h 932744"/>
                <a:gd name="connsiteX15" fmla="*/ 6604064 w 9182100"/>
                <a:gd name="connsiteY15" fmla="*/ 120862 h 932744"/>
                <a:gd name="connsiteX16" fmla="*/ 6501003 w 9182100"/>
                <a:gd name="connsiteY16" fmla="*/ 115338 h 932744"/>
                <a:gd name="connsiteX17" fmla="*/ 6397467 w 9182100"/>
                <a:gd name="connsiteY17" fmla="*/ 110385 h 932744"/>
                <a:gd name="connsiteX18" fmla="*/ 6293168 w 9182100"/>
                <a:gd name="connsiteY18" fmla="*/ 106860 h 932744"/>
                <a:gd name="connsiteX19" fmla="*/ 6079712 w 9182100"/>
                <a:gd name="connsiteY19" fmla="*/ 103908 h 932744"/>
                <a:gd name="connsiteX20" fmla="*/ 6024563 w 9182100"/>
                <a:gd name="connsiteY20" fmla="*/ 104479 h 932744"/>
                <a:gd name="connsiteX21" fmla="*/ 5968080 w 9182100"/>
                <a:gd name="connsiteY21" fmla="*/ 106479 h 932744"/>
                <a:gd name="connsiteX22" fmla="*/ 5855875 w 9182100"/>
                <a:gd name="connsiteY22" fmla="*/ 113242 h 932744"/>
                <a:gd name="connsiteX23" fmla="*/ 5439251 w 9182100"/>
                <a:gd name="connsiteY23" fmla="*/ 160105 h 932744"/>
                <a:gd name="connsiteX24" fmla="*/ 5075396 w 9182100"/>
                <a:gd name="connsiteY24" fmla="*/ 186585 h 932744"/>
                <a:gd name="connsiteX25" fmla="*/ 4712780 w 9182100"/>
                <a:gd name="connsiteY25" fmla="*/ 171249 h 932744"/>
                <a:gd name="connsiteX26" fmla="*/ 4666679 w 9182100"/>
                <a:gd name="connsiteY26" fmla="*/ 166773 h 932744"/>
                <a:gd name="connsiteX27" fmla="*/ 4620292 w 9182100"/>
                <a:gd name="connsiteY27" fmla="*/ 161629 h 932744"/>
                <a:gd name="connsiteX28" fmla="*/ 4573810 w 9182100"/>
                <a:gd name="connsiteY28" fmla="*/ 156009 h 932744"/>
                <a:gd name="connsiteX29" fmla="*/ 4550569 w 9182100"/>
                <a:gd name="connsiteY29" fmla="*/ 153057 h 932744"/>
                <a:gd name="connsiteX30" fmla="*/ 4538948 w 9182100"/>
                <a:gd name="connsiteY30" fmla="*/ 151628 h 932744"/>
                <a:gd name="connsiteX31" fmla="*/ 4526566 w 9182100"/>
                <a:gd name="connsiteY31" fmla="*/ 149913 h 932744"/>
                <a:gd name="connsiteX32" fmla="*/ 4327779 w 9182100"/>
                <a:gd name="connsiteY32" fmla="*/ 122862 h 932744"/>
                <a:gd name="connsiteX33" fmla="*/ 3929729 w 9182100"/>
                <a:gd name="connsiteY33" fmla="*/ 68189 h 932744"/>
                <a:gd name="connsiteX34" fmla="*/ 3729133 w 9182100"/>
                <a:gd name="connsiteY34" fmla="*/ 41900 h 932744"/>
                <a:gd name="connsiteX35" fmla="*/ 3628930 w 9182100"/>
                <a:gd name="connsiteY35" fmla="*/ 28946 h 932744"/>
                <a:gd name="connsiteX36" fmla="*/ 3573399 w 9182100"/>
                <a:gd name="connsiteY36" fmla="*/ 22278 h 932744"/>
                <a:gd name="connsiteX37" fmla="*/ 3516916 w 9182100"/>
                <a:gd name="connsiteY37" fmla="*/ 16468 h 932744"/>
                <a:gd name="connsiteX38" fmla="*/ 3074670 w 9182100"/>
                <a:gd name="connsiteY38" fmla="*/ 752 h 932744"/>
                <a:gd name="connsiteX39" fmla="*/ 2858738 w 9182100"/>
                <a:gd name="connsiteY39" fmla="*/ 8753 h 932744"/>
                <a:gd name="connsiteX40" fmla="*/ 2645474 w 9182100"/>
                <a:gd name="connsiteY40" fmla="*/ 25326 h 932744"/>
                <a:gd name="connsiteX41" fmla="*/ 1810798 w 9182100"/>
                <a:gd name="connsiteY41" fmla="*/ 158010 h 932744"/>
                <a:gd name="connsiteX42" fmla="*/ 1602772 w 9182100"/>
                <a:gd name="connsiteY42" fmla="*/ 208111 h 932744"/>
                <a:gd name="connsiteX43" fmla="*/ 1548860 w 9182100"/>
                <a:gd name="connsiteY43" fmla="*/ 222780 h 932744"/>
                <a:gd name="connsiteX44" fmla="*/ 1501331 w 9182100"/>
                <a:gd name="connsiteY44" fmla="*/ 236115 h 932744"/>
                <a:gd name="connsiteX45" fmla="*/ 1411224 w 9182100"/>
                <a:gd name="connsiteY45" fmla="*/ 260880 h 932744"/>
                <a:gd name="connsiteX46" fmla="*/ 1050893 w 9182100"/>
                <a:gd name="connsiteY46" fmla="*/ 338032 h 932744"/>
                <a:gd name="connsiteX47" fmla="*/ 871252 w 9182100"/>
                <a:gd name="connsiteY47" fmla="*/ 360511 h 932744"/>
                <a:gd name="connsiteX48" fmla="*/ 781812 w 9182100"/>
                <a:gd name="connsiteY48" fmla="*/ 366512 h 932744"/>
                <a:gd name="connsiteX49" fmla="*/ 692563 w 9182100"/>
                <a:gd name="connsiteY49" fmla="*/ 369655 h 932744"/>
                <a:gd name="connsiteX50" fmla="*/ 515017 w 9182100"/>
                <a:gd name="connsiteY50" fmla="*/ 363940 h 932744"/>
                <a:gd name="connsiteX51" fmla="*/ 337661 w 9182100"/>
                <a:gd name="connsiteY51" fmla="*/ 341937 h 932744"/>
                <a:gd name="connsiteX52" fmla="*/ 156972 w 9182100"/>
                <a:gd name="connsiteY52" fmla="*/ 303456 h 932744"/>
                <a:gd name="connsiteX53" fmla="*/ 0 w 9182100"/>
                <a:gd name="connsiteY53" fmla="*/ 261642 h 932744"/>
                <a:gd name="connsiteX54" fmla="*/ 0 w 9182100"/>
                <a:gd name="connsiteY54" fmla="*/ 713412 h 932744"/>
                <a:gd name="connsiteX55" fmla="*/ 9144 w 9182100"/>
                <a:gd name="connsiteY55" fmla="*/ 717699 h 932744"/>
                <a:gd name="connsiteX56" fmla="*/ 213360 w 9182100"/>
                <a:gd name="connsiteY56" fmla="*/ 801042 h 932744"/>
                <a:gd name="connsiteX57" fmla="*/ 653510 w 9182100"/>
                <a:gd name="connsiteY57" fmla="*/ 908199 h 932744"/>
                <a:gd name="connsiteX58" fmla="*/ 1101947 w 9182100"/>
                <a:gd name="connsiteY58" fmla="*/ 930773 h 932744"/>
                <a:gd name="connsiteX59" fmla="*/ 1540002 w 9182100"/>
                <a:gd name="connsiteY59" fmla="*/ 889434 h 932744"/>
                <a:gd name="connsiteX60" fmla="*/ 1647158 w 9182100"/>
                <a:gd name="connsiteY60" fmla="*/ 871242 h 932744"/>
                <a:gd name="connsiteX61" fmla="*/ 1698117 w 9182100"/>
                <a:gd name="connsiteY61" fmla="*/ 862193 h 932744"/>
                <a:gd name="connsiteX62" fmla="*/ 1742789 w 9182100"/>
                <a:gd name="connsiteY62" fmla="*/ 854668 h 932744"/>
                <a:gd name="connsiteX63" fmla="*/ 1931003 w 9182100"/>
                <a:gd name="connsiteY63" fmla="*/ 826950 h 932744"/>
                <a:gd name="connsiteX64" fmla="*/ 2314861 w 9182100"/>
                <a:gd name="connsiteY64" fmla="*/ 783897 h 932744"/>
                <a:gd name="connsiteX65" fmla="*/ 2506885 w 9182100"/>
                <a:gd name="connsiteY65" fmla="*/ 768086 h 932744"/>
                <a:gd name="connsiteX66" fmla="*/ 2602611 w 9182100"/>
                <a:gd name="connsiteY66" fmla="*/ 762085 h 932744"/>
                <a:gd name="connsiteX67" fmla="*/ 2698052 w 9182100"/>
                <a:gd name="connsiteY67" fmla="*/ 756846 h 932744"/>
                <a:gd name="connsiteX68" fmla="*/ 2887980 w 9182100"/>
                <a:gd name="connsiteY68" fmla="*/ 750846 h 932744"/>
                <a:gd name="connsiteX69" fmla="*/ 3075813 w 9182100"/>
                <a:gd name="connsiteY69" fmla="*/ 750179 h 932744"/>
                <a:gd name="connsiteX70" fmla="*/ 3168587 w 9182100"/>
                <a:gd name="connsiteY70" fmla="*/ 752751 h 932744"/>
                <a:gd name="connsiteX71" fmla="*/ 3260408 w 9182100"/>
                <a:gd name="connsiteY71" fmla="*/ 756656 h 932744"/>
                <a:gd name="connsiteX72" fmla="*/ 3440049 w 9182100"/>
                <a:gd name="connsiteY72" fmla="*/ 771610 h 932744"/>
                <a:gd name="connsiteX73" fmla="*/ 3483864 w 9182100"/>
                <a:gd name="connsiteY73" fmla="*/ 776849 h 932744"/>
                <a:gd name="connsiteX74" fmla="*/ 3528536 w 9182100"/>
                <a:gd name="connsiteY74" fmla="*/ 782469 h 932744"/>
                <a:gd name="connsiteX75" fmla="*/ 3628549 w 9182100"/>
                <a:gd name="connsiteY75" fmla="*/ 796089 h 932744"/>
                <a:gd name="connsiteX76" fmla="*/ 3828574 w 9182100"/>
                <a:gd name="connsiteY76" fmla="*/ 823140 h 932744"/>
                <a:gd name="connsiteX77" fmla="*/ 4231196 w 9182100"/>
                <a:gd name="connsiteY77" fmla="*/ 874099 h 932744"/>
                <a:gd name="connsiteX78" fmla="*/ 4433126 w 9182100"/>
                <a:gd name="connsiteY78" fmla="*/ 897435 h 932744"/>
                <a:gd name="connsiteX79" fmla="*/ 4485990 w 9182100"/>
                <a:gd name="connsiteY79" fmla="*/ 903246 h 932744"/>
                <a:gd name="connsiteX80" fmla="*/ 4539806 w 9182100"/>
                <a:gd name="connsiteY80" fmla="*/ 908961 h 932744"/>
                <a:gd name="connsiteX81" fmla="*/ 4593908 w 9182100"/>
                <a:gd name="connsiteY81" fmla="*/ 914199 h 932744"/>
                <a:gd name="connsiteX82" fmla="*/ 4648296 w 9182100"/>
                <a:gd name="connsiteY82" fmla="*/ 918771 h 932744"/>
                <a:gd name="connsiteX83" fmla="*/ 5092446 w 9182100"/>
                <a:gd name="connsiteY83" fmla="*/ 931154 h 932744"/>
                <a:gd name="connsiteX84" fmla="*/ 5533168 w 9182100"/>
                <a:gd name="connsiteY84" fmla="*/ 891816 h 932744"/>
                <a:gd name="connsiteX85" fmla="*/ 5918169 w 9182100"/>
                <a:gd name="connsiteY85" fmla="*/ 840666 h 932744"/>
                <a:gd name="connsiteX86" fmla="*/ 6007323 w 9182100"/>
                <a:gd name="connsiteY86" fmla="*/ 833237 h 932744"/>
                <a:gd name="connsiteX87" fmla="*/ 6051709 w 9182100"/>
                <a:gd name="connsiteY87" fmla="*/ 830570 h 932744"/>
                <a:gd name="connsiteX88" fmla="*/ 6097429 w 9182100"/>
                <a:gd name="connsiteY88" fmla="*/ 828379 h 932744"/>
                <a:gd name="connsiteX89" fmla="*/ 6287834 w 9182100"/>
                <a:gd name="connsiteY89" fmla="*/ 822569 h 932744"/>
                <a:gd name="connsiteX90" fmla="*/ 6681597 w 9182100"/>
                <a:gd name="connsiteY90" fmla="*/ 821235 h 932744"/>
                <a:gd name="connsiteX91" fmla="*/ 7079647 w 9182100"/>
                <a:gd name="connsiteY91" fmla="*/ 826569 h 932744"/>
                <a:gd name="connsiteX92" fmla="*/ 7478173 w 9182100"/>
                <a:gd name="connsiteY92" fmla="*/ 836094 h 932744"/>
                <a:gd name="connsiteX93" fmla="*/ 7871937 w 9182100"/>
                <a:gd name="connsiteY93" fmla="*/ 851430 h 932744"/>
                <a:gd name="connsiteX94" fmla="*/ 7919657 w 9182100"/>
                <a:gd name="connsiteY94" fmla="*/ 854097 h 932744"/>
                <a:gd name="connsiteX95" fmla="*/ 7964901 w 9182100"/>
                <a:gd name="connsiteY95" fmla="*/ 857240 h 932744"/>
                <a:gd name="connsiteX96" fmla="*/ 8015955 w 9182100"/>
                <a:gd name="connsiteY96" fmla="*/ 861050 h 932744"/>
                <a:gd name="connsiteX97" fmla="*/ 8072247 w 9182100"/>
                <a:gd name="connsiteY97" fmla="*/ 864384 h 932744"/>
                <a:gd name="connsiteX98" fmla="*/ 8286750 w 9182100"/>
                <a:gd name="connsiteY98" fmla="*/ 868384 h 932744"/>
                <a:gd name="connsiteX99" fmla="*/ 8704040 w 9182100"/>
                <a:gd name="connsiteY99" fmla="*/ 853716 h 932744"/>
                <a:gd name="connsiteX100" fmla="*/ 9120188 w 9182100"/>
                <a:gd name="connsiteY100" fmla="*/ 814092 h 932744"/>
                <a:gd name="connsiteX101" fmla="*/ 9181909 w 9182100"/>
                <a:gd name="connsiteY101" fmla="*/ 805519 h 932744"/>
                <a:gd name="connsiteX102" fmla="*/ 9181909 w 9182100"/>
                <a:gd name="connsiteY102" fmla="*/ 396420 h 932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9182100" h="932744">
                  <a:moveTo>
                    <a:pt x="9182100" y="396420"/>
                  </a:moveTo>
                  <a:cubicBezTo>
                    <a:pt x="9156097" y="395182"/>
                    <a:pt x="9129999" y="393753"/>
                    <a:pt x="9103805" y="392229"/>
                  </a:cubicBezTo>
                  <a:cubicBezTo>
                    <a:pt x="8974169" y="384419"/>
                    <a:pt x="8843105" y="372989"/>
                    <a:pt x="8712422" y="359749"/>
                  </a:cubicBezTo>
                  <a:cubicBezTo>
                    <a:pt x="8581739" y="346319"/>
                    <a:pt x="8451056" y="331269"/>
                    <a:pt x="8322755" y="313362"/>
                  </a:cubicBezTo>
                  <a:cubicBezTo>
                    <a:pt x="8258747" y="304695"/>
                    <a:pt x="8195120" y="294979"/>
                    <a:pt x="8134826" y="283930"/>
                  </a:cubicBezTo>
                  <a:cubicBezTo>
                    <a:pt x="8119872" y="281168"/>
                    <a:pt x="8105013" y="278501"/>
                    <a:pt x="8090916" y="275643"/>
                  </a:cubicBezTo>
                  <a:lnTo>
                    <a:pt x="8069485" y="271262"/>
                  </a:lnTo>
                  <a:lnTo>
                    <a:pt x="8041862" y="266595"/>
                  </a:lnTo>
                  <a:cubicBezTo>
                    <a:pt x="8023574" y="263547"/>
                    <a:pt x="8004524" y="260213"/>
                    <a:pt x="7986903" y="257546"/>
                  </a:cubicBezTo>
                  <a:lnTo>
                    <a:pt x="7934230" y="249640"/>
                  </a:lnTo>
                  <a:cubicBezTo>
                    <a:pt x="7864221" y="239258"/>
                    <a:pt x="7795832" y="230209"/>
                    <a:pt x="7727537" y="221922"/>
                  </a:cubicBezTo>
                  <a:lnTo>
                    <a:pt x="7625239" y="209730"/>
                  </a:lnTo>
                  <a:lnTo>
                    <a:pt x="7523227" y="198110"/>
                  </a:lnTo>
                  <a:cubicBezTo>
                    <a:pt x="7387209" y="183060"/>
                    <a:pt x="7251573" y="170392"/>
                    <a:pt x="7115651" y="158010"/>
                  </a:cubicBezTo>
                  <a:cubicBezTo>
                    <a:pt x="6979730" y="146580"/>
                    <a:pt x="6843522" y="135721"/>
                    <a:pt x="6706839" y="126958"/>
                  </a:cubicBezTo>
                  <a:lnTo>
                    <a:pt x="6604064" y="120862"/>
                  </a:lnTo>
                  <a:cubicBezTo>
                    <a:pt x="6569869" y="118767"/>
                    <a:pt x="6535484" y="116862"/>
                    <a:pt x="6501003" y="115338"/>
                  </a:cubicBezTo>
                  <a:lnTo>
                    <a:pt x="6397467" y="110385"/>
                  </a:lnTo>
                  <a:lnTo>
                    <a:pt x="6293168" y="106860"/>
                  </a:lnTo>
                  <a:cubicBezTo>
                    <a:pt x="6222969" y="105146"/>
                    <a:pt x="6152769" y="103527"/>
                    <a:pt x="6079712" y="103908"/>
                  </a:cubicBezTo>
                  <a:cubicBezTo>
                    <a:pt x="6061710" y="103908"/>
                    <a:pt x="6043708" y="103812"/>
                    <a:pt x="6024563" y="104479"/>
                  </a:cubicBezTo>
                  <a:cubicBezTo>
                    <a:pt x="6005703" y="104955"/>
                    <a:pt x="5986844" y="105527"/>
                    <a:pt x="5968080" y="106479"/>
                  </a:cubicBezTo>
                  <a:cubicBezTo>
                    <a:pt x="5930456" y="108003"/>
                    <a:pt x="5893023" y="110385"/>
                    <a:pt x="5855875" y="113242"/>
                  </a:cubicBezTo>
                  <a:cubicBezTo>
                    <a:pt x="5706904" y="124577"/>
                    <a:pt x="5565934" y="145151"/>
                    <a:pt x="5439251" y="160105"/>
                  </a:cubicBezTo>
                  <a:cubicBezTo>
                    <a:pt x="5311902" y="175536"/>
                    <a:pt x="5194745" y="184680"/>
                    <a:pt x="5075396" y="186585"/>
                  </a:cubicBezTo>
                  <a:cubicBezTo>
                    <a:pt x="4956429" y="188490"/>
                    <a:pt x="4835748" y="182775"/>
                    <a:pt x="4712780" y="171249"/>
                  </a:cubicBezTo>
                  <a:lnTo>
                    <a:pt x="4666679" y="166773"/>
                  </a:lnTo>
                  <a:lnTo>
                    <a:pt x="4620292" y="161629"/>
                  </a:lnTo>
                  <a:cubicBezTo>
                    <a:pt x="4604862" y="160010"/>
                    <a:pt x="4589336" y="157914"/>
                    <a:pt x="4573810" y="156009"/>
                  </a:cubicBezTo>
                  <a:lnTo>
                    <a:pt x="4550569" y="153057"/>
                  </a:lnTo>
                  <a:lnTo>
                    <a:pt x="4538948" y="151628"/>
                  </a:lnTo>
                  <a:lnTo>
                    <a:pt x="4526566" y="149913"/>
                  </a:lnTo>
                  <a:lnTo>
                    <a:pt x="4327779" y="122862"/>
                  </a:lnTo>
                  <a:lnTo>
                    <a:pt x="3929729" y="68189"/>
                  </a:lnTo>
                  <a:lnTo>
                    <a:pt x="3729133" y="41900"/>
                  </a:lnTo>
                  <a:lnTo>
                    <a:pt x="3628930" y="28946"/>
                  </a:lnTo>
                  <a:lnTo>
                    <a:pt x="3573399" y="22278"/>
                  </a:lnTo>
                  <a:cubicBezTo>
                    <a:pt x="3554445" y="19992"/>
                    <a:pt x="3535585" y="17992"/>
                    <a:pt x="3516916" y="16468"/>
                  </a:cubicBezTo>
                  <a:cubicBezTo>
                    <a:pt x="3366611" y="2752"/>
                    <a:pt x="3219736" y="-2010"/>
                    <a:pt x="3074670" y="752"/>
                  </a:cubicBezTo>
                  <a:cubicBezTo>
                    <a:pt x="3002280" y="2181"/>
                    <a:pt x="2930176" y="4467"/>
                    <a:pt x="2858738" y="8753"/>
                  </a:cubicBezTo>
                  <a:cubicBezTo>
                    <a:pt x="2787206" y="13039"/>
                    <a:pt x="2716149" y="18754"/>
                    <a:pt x="2645474" y="25326"/>
                  </a:cubicBezTo>
                  <a:cubicBezTo>
                    <a:pt x="2362581" y="52473"/>
                    <a:pt x="2085975" y="97145"/>
                    <a:pt x="1810798" y="158010"/>
                  </a:cubicBezTo>
                  <a:cubicBezTo>
                    <a:pt x="1741837" y="173345"/>
                    <a:pt x="1673066" y="189442"/>
                    <a:pt x="1602772" y="208111"/>
                  </a:cubicBezTo>
                  <a:lnTo>
                    <a:pt x="1548860" y="222780"/>
                  </a:lnTo>
                  <a:lnTo>
                    <a:pt x="1501331" y="236115"/>
                  </a:lnTo>
                  <a:cubicBezTo>
                    <a:pt x="1471327" y="244497"/>
                    <a:pt x="1441228" y="253450"/>
                    <a:pt x="1411224" y="260880"/>
                  </a:cubicBezTo>
                  <a:cubicBezTo>
                    <a:pt x="1291209" y="293074"/>
                    <a:pt x="1170813" y="318982"/>
                    <a:pt x="1050893" y="338032"/>
                  </a:cubicBezTo>
                  <a:cubicBezTo>
                    <a:pt x="990790" y="347557"/>
                    <a:pt x="931069" y="354796"/>
                    <a:pt x="871252" y="360511"/>
                  </a:cubicBezTo>
                  <a:cubicBezTo>
                    <a:pt x="841438" y="362702"/>
                    <a:pt x="811530" y="365559"/>
                    <a:pt x="781812" y="366512"/>
                  </a:cubicBezTo>
                  <a:cubicBezTo>
                    <a:pt x="751904" y="368512"/>
                    <a:pt x="722376" y="368893"/>
                    <a:pt x="692563" y="369655"/>
                  </a:cubicBezTo>
                  <a:cubicBezTo>
                    <a:pt x="633222" y="370036"/>
                    <a:pt x="574167" y="368131"/>
                    <a:pt x="515017" y="363940"/>
                  </a:cubicBezTo>
                  <a:cubicBezTo>
                    <a:pt x="455867" y="359749"/>
                    <a:pt x="397097" y="351748"/>
                    <a:pt x="337661" y="341937"/>
                  </a:cubicBezTo>
                  <a:cubicBezTo>
                    <a:pt x="278225" y="331936"/>
                    <a:pt x="218599" y="318696"/>
                    <a:pt x="156972" y="303456"/>
                  </a:cubicBezTo>
                  <a:cubicBezTo>
                    <a:pt x="106680" y="290883"/>
                    <a:pt x="55150" y="276405"/>
                    <a:pt x="0" y="261642"/>
                  </a:cubicBezTo>
                  <a:lnTo>
                    <a:pt x="0" y="713412"/>
                  </a:lnTo>
                  <a:cubicBezTo>
                    <a:pt x="3048" y="714841"/>
                    <a:pt x="6096" y="716270"/>
                    <a:pt x="9144" y="717699"/>
                  </a:cubicBezTo>
                  <a:cubicBezTo>
                    <a:pt x="74295" y="747798"/>
                    <a:pt x="142875" y="775896"/>
                    <a:pt x="213360" y="801042"/>
                  </a:cubicBezTo>
                  <a:cubicBezTo>
                    <a:pt x="354521" y="851715"/>
                    <a:pt x="503873" y="887244"/>
                    <a:pt x="653510" y="908199"/>
                  </a:cubicBezTo>
                  <a:cubicBezTo>
                    <a:pt x="803338" y="928773"/>
                    <a:pt x="953929" y="935631"/>
                    <a:pt x="1101947" y="930773"/>
                  </a:cubicBezTo>
                  <a:cubicBezTo>
                    <a:pt x="1250252" y="926582"/>
                    <a:pt x="1396365" y="911437"/>
                    <a:pt x="1540002" y="889434"/>
                  </a:cubicBezTo>
                  <a:cubicBezTo>
                    <a:pt x="1576197" y="884386"/>
                    <a:pt x="1611535" y="877433"/>
                    <a:pt x="1647158" y="871242"/>
                  </a:cubicBezTo>
                  <a:lnTo>
                    <a:pt x="1698117" y="862193"/>
                  </a:lnTo>
                  <a:lnTo>
                    <a:pt x="1742789" y="854668"/>
                  </a:lnTo>
                  <a:cubicBezTo>
                    <a:pt x="1804035" y="845048"/>
                    <a:pt x="1867472" y="835428"/>
                    <a:pt x="1931003" y="826950"/>
                  </a:cubicBezTo>
                  <a:cubicBezTo>
                    <a:pt x="2058353" y="810282"/>
                    <a:pt x="2186750" y="795327"/>
                    <a:pt x="2314861" y="783897"/>
                  </a:cubicBezTo>
                  <a:cubicBezTo>
                    <a:pt x="2378964" y="778087"/>
                    <a:pt x="2442972" y="772467"/>
                    <a:pt x="2506885" y="768086"/>
                  </a:cubicBezTo>
                  <a:cubicBezTo>
                    <a:pt x="2538794" y="765990"/>
                    <a:pt x="2570798" y="763800"/>
                    <a:pt x="2602611" y="762085"/>
                  </a:cubicBezTo>
                  <a:cubicBezTo>
                    <a:pt x="2634520" y="760180"/>
                    <a:pt x="2666333" y="758370"/>
                    <a:pt x="2698052" y="756846"/>
                  </a:cubicBezTo>
                  <a:cubicBezTo>
                    <a:pt x="2761583" y="753894"/>
                    <a:pt x="2825020" y="751703"/>
                    <a:pt x="2887980" y="750846"/>
                  </a:cubicBezTo>
                  <a:cubicBezTo>
                    <a:pt x="2951036" y="749417"/>
                    <a:pt x="3013615" y="749322"/>
                    <a:pt x="3075813" y="750179"/>
                  </a:cubicBezTo>
                  <a:cubicBezTo>
                    <a:pt x="3106865" y="750846"/>
                    <a:pt x="3137916" y="751417"/>
                    <a:pt x="3168587" y="752751"/>
                  </a:cubicBezTo>
                  <a:cubicBezTo>
                    <a:pt x="3199448" y="753703"/>
                    <a:pt x="3229928" y="755227"/>
                    <a:pt x="3260408" y="756656"/>
                  </a:cubicBezTo>
                  <a:cubicBezTo>
                    <a:pt x="3320987" y="760466"/>
                    <a:pt x="3381470" y="764562"/>
                    <a:pt x="3440049" y="771610"/>
                  </a:cubicBezTo>
                  <a:cubicBezTo>
                    <a:pt x="3454908" y="773039"/>
                    <a:pt x="3469386" y="775039"/>
                    <a:pt x="3483864" y="776849"/>
                  </a:cubicBezTo>
                  <a:lnTo>
                    <a:pt x="3528536" y="782469"/>
                  </a:lnTo>
                  <a:lnTo>
                    <a:pt x="3628549" y="796089"/>
                  </a:lnTo>
                  <a:lnTo>
                    <a:pt x="3828574" y="823140"/>
                  </a:lnTo>
                  <a:cubicBezTo>
                    <a:pt x="3962019" y="840190"/>
                    <a:pt x="4095750" y="858573"/>
                    <a:pt x="4231196" y="874099"/>
                  </a:cubicBezTo>
                  <a:lnTo>
                    <a:pt x="4433126" y="897435"/>
                  </a:lnTo>
                  <a:lnTo>
                    <a:pt x="4485990" y="903246"/>
                  </a:lnTo>
                  <a:cubicBezTo>
                    <a:pt x="4503897" y="905151"/>
                    <a:pt x="4521708" y="907341"/>
                    <a:pt x="4539806" y="908961"/>
                  </a:cubicBezTo>
                  <a:lnTo>
                    <a:pt x="4593908" y="914199"/>
                  </a:lnTo>
                  <a:lnTo>
                    <a:pt x="4648296" y="918771"/>
                  </a:lnTo>
                  <a:cubicBezTo>
                    <a:pt x="4793456" y="930392"/>
                    <a:pt x="4942237" y="935631"/>
                    <a:pt x="5092446" y="931154"/>
                  </a:cubicBezTo>
                  <a:cubicBezTo>
                    <a:pt x="5242274" y="927249"/>
                    <a:pt x="5393627" y="911437"/>
                    <a:pt x="5533168" y="891816"/>
                  </a:cubicBezTo>
                  <a:cubicBezTo>
                    <a:pt x="5673471" y="872289"/>
                    <a:pt x="5798820" y="851906"/>
                    <a:pt x="5918169" y="840666"/>
                  </a:cubicBezTo>
                  <a:cubicBezTo>
                    <a:pt x="5948077" y="837809"/>
                    <a:pt x="5977795" y="835237"/>
                    <a:pt x="6007323" y="833237"/>
                  </a:cubicBezTo>
                  <a:cubicBezTo>
                    <a:pt x="6022086" y="832094"/>
                    <a:pt x="6036945" y="831332"/>
                    <a:pt x="6051709" y="830570"/>
                  </a:cubicBezTo>
                  <a:lnTo>
                    <a:pt x="6097429" y="828379"/>
                  </a:lnTo>
                  <a:cubicBezTo>
                    <a:pt x="6158960" y="825236"/>
                    <a:pt x="6223445" y="823807"/>
                    <a:pt x="6287834" y="822569"/>
                  </a:cubicBezTo>
                  <a:cubicBezTo>
                    <a:pt x="6417374" y="820664"/>
                    <a:pt x="6549485" y="820188"/>
                    <a:pt x="6681597" y="821235"/>
                  </a:cubicBezTo>
                  <a:cubicBezTo>
                    <a:pt x="6813899" y="822378"/>
                    <a:pt x="6946773" y="823617"/>
                    <a:pt x="7079647" y="826569"/>
                  </a:cubicBezTo>
                  <a:cubicBezTo>
                    <a:pt x="7212520" y="828951"/>
                    <a:pt x="7345585" y="831903"/>
                    <a:pt x="7478173" y="836094"/>
                  </a:cubicBezTo>
                  <a:cubicBezTo>
                    <a:pt x="7610475" y="839714"/>
                    <a:pt x="7743539" y="844953"/>
                    <a:pt x="7871937" y="851430"/>
                  </a:cubicBezTo>
                  <a:lnTo>
                    <a:pt x="7919657" y="854097"/>
                  </a:lnTo>
                  <a:cubicBezTo>
                    <a:pt x="7935564" y="854954"/>
                    <a:pt x="7949756" y="856192"/>
                    <a:pt x="7964901" y="857240"/>
                  </a:cubicBezTo>
                  <a:lnTo>
                    <a:pt x="8015955" y="861050"/>
                  </a:lnTo>
                  <a:cubicBezTo>
                    <a:pt x="8035195" y="862383"/>
                    <a:pt x="8053769" y="863622"/>
                    <a:pt x="8072247" y="864384"/>
                  </a:cubicBezTo>
                  <a:cubicBezTo>
                    <a:pt x="8145780" y="867527"/>
                    <a:pt x="8216456" y="868479"/>
                    <a:pt x="8286750" y="868384"/>
                  </a:cubicBezTo>
                  <a:cubicBezTo>
                    <a:pt x="8427148" y="867527"/>
                    <a:pt x="8565452" y="862574"/>
                    <a:pt x="8704040" y="853716"/>
                  </a:cubicBezTo>
                  <a:cubicBezTo>
                    <a:pt x="8842534" y="844762"/>
                    <a:pt x="8980741" y="832284"/>
                    <a:pt x="9120188" y="814092"/>
                  </a:cubicBezTo>
                  <a:cubicBezTo>
                    <a:pt x="9140761" y="811425"/>
                    <a:pt x="9161336" y="808567"/>
                    <a:pt x="9181909" y="805519"/>
                  </a:cubicBezTo>
                  <a:lnTo>
                    <a:pt x="9181909" y="39642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2587D38B-9E07-4A8B-B285-5FEBF6A60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580789"/>
              <a:ext cx="9182100" cy="544245"/>
            </a:xfrm>
            <a:custGeom>
              <a:avLst/>
              <a:gdLst>
                <a:gd name="connsiteX0" fmla="*/ 9182100 w 9182100"/>
                <a:gd name="connsiteY0" fmla="*/ 154189 h 544245"/>
                <a:gd name="connsiteX1" fmla="*/ 9047702 w 9182100"/>
                <a:gd name="connsiteY1" fmla="*/ 162762 h 544245"/>
                <a:gd name="connsiteX2" fmla="*/ 8652224 w 9182100"/>
                <a:gd name="connsiteY2" fmla="*/ 178287 h 544245"/>
                <a:gd name="connsiteX3" fmla="*/ 8255603 w 9182100"/>
                <a:gd name="connsiteY3" fmla="*/ 161047 h 544245"/>
                <a:gd name="connsiteX4" fmla="*/ 8060722 w 9182100"/>
                <a:gd name="connsiteY4" fmla="*/ 140854 h 544245"/>
                <a:gd name="connsiteX5" fmla="*/ 8013478 w 9182100"/>
                <a:gd name="connsiteY5" fmla="*/ 134187 h 544245"/>
                <a:gd name="connsiteX6" fmla="*/ 7990428 w 9182100"/>
                <a:gd name="connsiteY6" fmla="*/ 130567 h 544245"/>
                <a:gd name="connsiteX7" fmla="*/ 7964139 w 9182100"/>
                <a:gd name="connsiteY7" fmla="*/ 126853 h 544245"/>
                <a:gd name="connsiteX8" fmla="*/ 7911656 w 9182100"/>
                <a:gd name="connsiteY8" fmla="*/ 119518 h 544245"/>
                <a:gd name="connsiteX9" fmla="*/ 7860220 w 9182100"/>
                <a:gd name="connsiteY9" fmla="*/ 113232 h 544245"/>
                <a:gd name="connsiteX10" fmla="*/ 7453884 w 9182100"/>
                <a:gd name="connsiteY10" fmla="*/ 70369 h 544245"/>
                <a:gd name="connsiteX11" fmla="*/ 7048976 w 9182100"/>
                <a:gd name="connsiteY11" fmla="*/ 36556 h 544245"/>
                <a:gd name="connsiteX12" fmla="*/ 6846285 w 9182100"/>
                <a:gd name="connsiteY12" fmla="*/ 22649 h 544245"/>
                <a:gd name="connsiteX13" fmla="*/ 6643212 w 9182100"/>
                <a:gd name="connsiteY13" fmla="*/ 11600 h 544245"/>
                <a:gd name="connsiteX14" fmla="*/ 6541485 w 9182100"/>
                <a:gd name="connsiteY14" fmla="*/ 7314 h 544245"/>
                <a:gd name="connsiteX15" fmla="*/ 6439567 w 9182100"/>
                <a:gd name="connsiteY15" fmla="*/ 3885 h 544245"/>
                <a:gd name="connsiteX16" fmla="*/ 6337459 w 9182100"/>
                <a:gd name="connsiteY16" fmla="*/ 1313 h 544245"/>
                <a:gd name="connsiteX17" fmla="*/ 6234970 w 9182100"/>
                <a:gd name="connsiteY17" fmla="*/ 75 h 544245"/>
                <a:gd name="connsiteX18" fmla="*/ 6027802 w 9182100"/>
                <a:gd name="connsiteY18" fmla="*/ 2265 h 544245"/>
                <a:gd name="connsiteX19" fmla="*/ 5921978 w 9182100"/>
                <a:gd name="connsiteY19" fmla="*/ 6552 h 544245"/>
                <a:gd name="connsiteX20" fmla="*/ 5815965 w 9182100"/>
                <a:gd name="connsiteY20" fmla="*/ 14362 h 544245"/>
                <a:gd name="connsiteX21" fmla="*/ 5408390 w 9182100"/>
                <a:gd name="connsiteY21" fmla="*/ 67036 h 544245"/>
                <a:gd name="connsiteX22" fmla="*/ 5023866 w 9182100"/>
                <a:gd name="connsiteY22" fmla="*/ 103992 h 544245"/>
                <a:gd name="connsiteX23" fmla="*/ 4831556 w 9182100"/>
                <a:gd name="connsiteY23" fmla="*/ 106374 h 544245"/>
                <a:gd name="connsiteX24" fmla="*/ 4637723 w 9182100"/>
                <a:gd name="connsiteY24" fmla="*/ 98754 h 544245"/>
                <a:gd name="connsiteX25" fmla="*/ 4442460 w 9182100"/>
                <a:gd name="connsiteY25" fmla="*/ 83038 h 544245"/>
                <a:gd name="connsiteX26" fmla="*/ 4341686 w 9182100"/>
                <a:gd name="connsiteY26" fmla="*/ 77227 h 544245"/>
                <a:gd name="connsiteX27" fmla="*/ 4241006 w 9182100"/>
                <a:gd name="connsiteY27" fmla="*/ 71989 h 544245"/>
                <a:gd name="connsiteX28" fmla="*/ 3836956 w 9182100"/>
                <a:gd name="connsiteY28" fmla="*/ 54177 h 544245"/>
                <a:gd name="connsiteX29" fmla="*/ 3634549 w 9182100"/>
                <a:gd name="connsiteY29" fmla="*/ 45414 h 544245"/>
                <a:gd name="connsiteX30" fmla="*/ 3533394 w 9182100"/>
                <a:gd name="connsiteY30" fmla="*/ 40461 h 544245"/>
                <a:gd name="connsiteX31" fmla="*/ 3481959 w 9182100"/>
                <a:gd name="connsiteY31" fmla="*/ 37889 h 544245"/>
                <a:gd name="connsiteX32" fmla="*/ 3430238 w 9182100"/>
                <a:gd name="connsiteY32" fmla="*/ 35889 h 544245"/>
                <a:gd name="connsiteX33" fmla="*/ 3020473 w 9182100"/>
                <a:gd name="connsiteY33" fmla="*/ 37603 h 544245"/>
                <a:gd name="connsiteX34" fmla="*/ 2614422 w 9182100"/>
                <a:gd name="connsiteY34" fmla="*/ 56844 h 544245"/>
                <a:gd name="connsiteX35" fmla="*/ 2208657 w 9182100"/>
                <a:gd name="connsiteY35" fmla="*/ 81609 h 544245"/>
                <a:gd name="connsiteX36" fmla="*/ 1800606 w 9182100"/>
                <a:gd name="connsiteY36" fmla="*/ 107612 h 544245"/>
                <a:gd name="connsiteX37" fmla="*/ 1594676 w 9182100"/>
                <a:gd name="connsiteY37" fmla="*/ 124948 h 544245"/>
                <a:gd name="connsiteX38" fmla="*/ 1491996 w 9182100"/>
                <a:gd name="connsiteY38" fmla="*/ 136568 h 544245"/>
                <a:gd name="connsiteX39" fmla="*/ 1442942 w 9182100"/>
                <a:gd name="connsiteY39" fmla="*/ 141902 h 544245"/>
                <a:gd name="connsiteX40" fmla="*/ 1418463 w 9182100"/>
                <a:gd name="connsiteY40" fmla="*/ 144664 h 544245"/>
                <a:gd name="connsiteX41" fmla="*/ 1393984 w 9182100"/>
                <a:gd name="connsiteY41" fmla="*/ 146855 h 544245"/>
                <a:gd name="connsiteX42" fmla="*/ 1006697 w 9182100"/>
                <a:gd name="connsiteY42" fmla="*/ 169810 h 544245"/>
                <a:gd name="connsiteX43" fmla="*/ 816864 w 9182100"/>
                <a:gd name="connsiteY43" fmla="*/ 170953 h 544245"/>
                <a:gd name="connsiteX44" fmla="*/ 769906 w 9182100"/>
                <a:gd name="connsiteY44" fmla="*/ 169715 h 544245"/>
                <a:gd name="connsiteX45" fmla="*/ 723043 w 9182100"/>
                <a:gd name="connsiteY45" fmla="*/ 168096 h 544245"/>
                <a:gd name="connsiteX46" fmla="*/ 676370 w 9182100"/>
                <a:gd name="connsiteY46" fmla="*/ 166286 h 544245"/>
                <a:gd name="connsiteX47" fmla="*/ 629888 w 9182100"/>
                <a:gd name="connsiteY47" fmla="*/ 163333 h 544245"/>
                <a:gd name="connsiteX48" fmla="*/ 445484 w 9182100"/>
                <a:gd name="connsiteY48" fmla="*/ 146093 h 544245"/>
                <a:gd name="connsiteX49" fmla="*/ 263366 w 9182100"/>
                <a:gd name="connsiteY49" fmla="*/ 115232 h 544245"/>
                <a:gd name="connsiteX50" fmla="*/ 81439 w 9182100"/>
                <a:gd name="connsiteY50" fmla="*/ 70369 h 544245"/>
                <a:gd name="connsiteX51" fmla="*/ 35338 w 9182100"/>
                <a:gd name="connsiteY51" fmla="*/ 57034 h 544245"/>
                <a:gd name="connsiteX52" fmla="*/ 0 w 9182100"/>
                <a:gd name="connsiteY52" fmla="*/ 46652 h 544245"/>
                <a:gd name="connsiteX53" fmla="*/ 0 w 9182100"/>
                <a:gd name="connsiteY53" fmla="*/ 426795 h 544245"/>
                <a:gd name="connsiteX54" fmla="*/ 178594 w 9182100"/>
                <a:gd name="connsiteY54" fmla="*/ 479658 h 544245"/>
                <a:gd name="connsiteX55" fmla="*/ 610457 w 9182100"/>
                <a:gd name="connsiteY55" fmla="*/ 542619 h 544245"/>
                <a:gd name="connsiteX56" fmla="*/ 826865 w 9182100"/>
                <a:gd name="connsiteY56" fmla="*/ 539666 h 544245"/>
                <a:gd name="connsiteX57" fmla="*/ 1039654 w 9182100"/>
                <a:gd name="connsiteY57" fmla="*/ 515187 h 544245"/>
                <a:gd name="connsiteX58" fmla="*/ 1449705 w 9182100"/>
                <a:gd name="connsiteY58" fmla="*/ 415270 h 544245"/>
                <a:gd name="connsiteX59" fmla="*/ 1548765 w 9182100"/>
                <a:gd name="connsiteY59" fmla="*/ 382123 h 544245"/>
                <a:gd name="connsiteX60" fmla="*/ 1642872 w 9182100"/>
                <a:gd name="connsiteY60" fmla="*/ 349261 h 544245"/>
                <a:gd name="connsiteX61" fmla="*/ 1832991 w 9182100"/>
                <a:gd name="connsiteY61" fmla="*/ 289158 h 544245"/>
                <a:gd name="connsiteX62" fmla="*/ 2222754 w 9182100"/>
                <a:gd name="connsiteY62" fmla="*/ 193623 h 544245"/>
                <a:gd name="connsiteX63" fmla="*/ 2620137 w 9182100"/>
                <a:gd name="connsiteY63" fmla="*/ 138378 h 544245"/>
                <a:gd name="connsiteX64" fmla="*/ 3020473 w 9182100"/>
                <a:gd name="connsiteY64" fmla="*/ 127234 h 544245"/>
                <a:gd name="connsiteX65" fmla="*/ 3219736 w 9182100"/>
                <a:gd name="connsiteY65" fmla="*/ 139807 h 544245"/>
                <a:gd name="connsiteX66" fmla="*/ 3318605 w 9182100"/>
                <a:gd name="connsiteY66" fmla="*/ 151713 h 544245"/>
                <a:gd name="connsiteX67" fmla="*/ 3367754 w 9182100"/>
                <a:gd name="connsiteY67" fmla="*/ 158666 h 544245"/>
                <a:gd name="connsiteX68" fmla="*/ 3416618 w 9182100"/>
                <a:gd name="connsiteY68" fmla="*/ 166858 h 544245"/>
                <a:gd name="connsiteX69" fmla="*/ 3465195 w 9182100"/>
                <a:gd name="connsiteY69" fmla="*/ 176097 h 544245"/>
                <a:gd name="connsiteX70" fmla="*/ 3513868 w 9182100"/>
                <a:gd name="connsiteY70" fmla="*/ 185908 h 544245"/>
                <a:gd name="connsiteX71" fmla="*/ 3612737 w 9182100"/>
                <a:gd name="connsiteY71" fmla="*/ 207625 h 544245"/>
                <a:gd name="connsiteX72" fmla="*/ 3810381 w 9182100"/>
                <a:gd name="connsiteY72" fmla="*/ 252106 h 544245"/>
                <a:gd name="connsiteX73" fmla="*/ 4206621 w 9182100"/>
                <a:gd name="connsiteY73" fmla="*/ 339736 h 544245"/>
                <a:gd name="connsiteX74" fmla="*/ 4306062 w 9182100"/>
                <a:gd name="connsiteY74" fmla="*/ 359834 h 544245"/>
                <a:gd name="connsiteX75" fmla="*/ 4405503 w 9182100"/>
                <a:gd name="connsiteY75" fmla="*/ 378979 h 544245"/>
                <a:gd name="connsiteX76" fmla="*/ 4611529 w 9182100"/>
                <a:gd name="connsiteY76" fmla="*/ 405745 h 544245"/>
                <a:gd name="connsiteX77" fmla="*/ 5031677 w 9182100"/>
                <a:gd name="connsiteY77" fmla="*/ 427462 h 544245"/>
                <a:gd name="connsiteX78" fmla="*/ 5243227 w 9182100"/>
                <a:gd name="connsiteY78" fmla="*/ 418699 h 544245"/>
                <a:gd name="connsiteX79" fmla="*/ 5451062 w 9182100"/>
                <a:gd name="connsiteY79" fmla="*/ 398029 h 544245"/>
                <a:gd name="connsiteX80" fmla="*/ 5844635 w 9182100"/>
                <a:gd name="connsiteY80" fmla="*/ 353071 h 544245"/>
                <a:gd name="connsiteX81" fmla="*/ 5939981 w 9182100"/>
                <a:gd name="connsiteY81" fmla="*/ 346975 h 544245"/>
                <a:gd name="connsiteX82" fmla="*/ 6035898 w 9182100"/>
                <a:gd name="connsiteY82" fmla="*/ 344118 h 544245"/>
                <a:gd name="connsiteX83" fmla="*/ 6232303 w 9182100"/>
                <a:gd name="connsiteY83" fmla="*/ 343642 h 544245"/>
                <a:gd name="connsiteX84" fmla="*/ 6630924 w 9182100"/>
                <a:gd name="connsiteY84" fmla="*/ 351071 h 544245"/>
                <a:gd name="connsiteX85" fmla="*/ 6831140 w 9182100"/>
                <a:gd name="connsiteY85" fmla="*/ 356596 h 544245"/>
                <a:gd name="connsiteX86" fmla="*/ 7031545 w 9182100"/>
                <a:gd name="connsiteY86" fmla="*/ 362501 h 544245"/>
                <a:gd name="connsiteX87" fmla="*/ 7432262 w 9182100"/>
                <a:gd name="connsiteY87" fmla="*/ 378408 h 544245"/>
                <a:gd name="connsiteX88" fmla="*/ 7830312 w 9182100"/>
                <a:gd name="connsiteY88" fmla="*/ 402506 h 544245"/>
                <a:gd name="connsiteX89" fmla="*/ 7879270 w 9182100"/>
                <a:gd name="connsiteY89" fmla="*/ 406792 h 544245"/>
                <a:gd name="connsiteX90" fmla="*/ 7926895 w 9182100"/>
                <a:gd name="connsiteY90" fmla="*/ 411745 h 544245"/>
                <a:gd name="connsiteX91" fmla="*/ 7977569 w 9182100"/>
                <a:gd name="connsiteY91" fmla="*/ 417175 h 544245"/>
                <a:gd name="connsiteX92" fmla="*/ 8030623 w 9182100"/>
                <a:gd name="connsiteY92" fmla="*/ 422127 h 544245"/>
                <a:gd name="connsiteX93" fmla="*/ 8237982 w 9182100"/>
                <a:gd name="connsiteY93" fmla="*/ 435177 h 544245"/>
                <a:gd name="connsiteX94" fmla="*/ 8647748 w 9182100"/>
                <a:gd name="connsiteY94" fmla="*/ 449464 h 544245"/>
                <a:gd name="connsiteX95" fmla="*/ 8852821 w 9182100"/>
                <a:gd name="connsiteY95" fmla="*/ 456132 h 544245"/>
                <a:gd name="connsiteX96" fmla="*/ 8955786 w 9182100"/>
                <a:gd name="connsiteY96" fmla="*/ 458132 h 544245"/>
                <a:gd name="connsiteX97" fmla="*/ 9059227 w 9182100"/>
                <a:gd name="connsiteY97" fmla="*/ 457751 h 544245"/>
                <a:gd name="connsiteX98" fmla="*/ 9182005 w 9182100"/>
                <a:gd name="connsiteY98" fmla="*/ 452512 h 544245"/>
                <a:gd name="connsiteX99" fmla="*/ 9182005 w 9182100"/>
                <a:gd name="connsiteY99" fmla="*/ 154189 h 54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9182100" h="544245">
                  <a:moveTo>
                    <a:pt x="9182100" y="154189"/>
                  </a:moveTo>
                  <a:cubicBezTo>
                    <a:pt x="9137618" y="157142"/>
                    <a:pt x="9092851" y="159904"/>
                    <a:pt x="9047702" y="162762"/>
                  </a:cubicBezTo>
                  <a:cubicBezTo>
                    <a:pt x="8917114" y="170668"/>
                    <a:pt x="8784717" y="178002"/>
                    <a:pt x="8652224" y="178287"/>
                  </a:cubicBezTo>
                  <a:cubicBezTo>
                    <a:pt x="8519732" y="178764"/>
                    <a:pt x="8387049" y="171239"/>
                    <a:pt x="8255603" y="161047"/>
                  </a:cubicBezTo>
                  <a:cubicBezTo>
                    <a:pt x="8189881" y="155904"/>
                    <a:pt x="8124539" y="149236"/>
                    <a:pt x="8060722" y="140854"/>
                  </a:cubicBezTo>
                  <a:cubicBezTo>
                    <a:pt x="8044815" y="138759"/>
                    <a:pt x="8029099" y="136473"/>
                    <a:pt x="8013478" y="134187"/>
                  </a:cubicBezTo>
                  <a:lnTo>
                    <a:pt x="7990428" y="130567"/>
                  </a:lnTo>
                  <a:lnTo>
                    <a:pt x="7964139" y="126853"/>
                  </a:lnTo>
                  <a:cubicBezTo>
                    <a:pt x="7946708" y="124376"/>
                    <a:pt x="7928896" y="121709"/>
                    <a:pt x="7911656" y="119518"/>
                  </a:cubicBezTo>
                  <a:lnTo>
                    <a:pt x="7860220" y="113232"/>
                  </a:lnTo>
                  <a:cubicBezTo>
                    <a:pt x="7723728" y="96277"/>
                    <a:pt x="7589044" y="83038"/>
                    <a:pt x="7453884" y="70369"/>
                  </a:cubicBezTo>
                  <a:cubicBezTo>
                    <a:pt x="7318915" y="57701"/>
                    <a:pt x="7184041" y="46366"/>
                    <a:pt x="7048976" y="36556"/>
                  </a:cubicBezTo>
                  <a:cubicBezTo>
                    <a:pt x="6981444" y="31793"/>
                    <a:pt x="6913912" y="26840"/>
                    <a:pt x="6846285" y="22649"/>
                  </a:cubicBezTo>
                  <a:cubicBezTo>
                    <a:pt x="6778657" y="18553"/>
                    <a:pt x="6710934" y="14934"/>
                    <a:pt x="6643212" y="11600"/>
                  </a:cubicBezTo>
                  <a:lnTo>
                    <a:pt x="6541485" y="7314"/>
                  </a:lnTo>
                  <a:cubicBezTo>
                    <a:pt x="6507576" y="5790"/>
                    <a:pt x="6473667" y="4647"/>
                    <a:pt x="6439567" y="3885"/>
                  </a:cubicBezTo>
                  <a:lnTo>
                    <a:pt x="6337459" y="1313"/>
                  </a:lnTo>
                  <a:lnTo>
                    <a:pt x="6234970" y="75"/>
                  </a:lnTo>
                  <a:cubicBezTo>
                    <a:pt x="6166295" y="-116"/>
                    <a:pt x="6097715" y="-116"/>
                    <a:pt x="6027802" y="2265"/>
                  </a:cubicBezTo>
                  <a:cubicBezTo>
                    <a:pt x="5993320" y="3123"/>
                    <a:pt x="5957412" y="4456"/>
                    <a:pt x="5921978" y="6552"/>
                  </a:cubicBezTo>
                  <a:cubicBezTo>
                    <a:pt x="5886546" y="8552"/>
                    <a:pt x="5851112" y="11124"/>
                    <a:pt x="5815965" y="14362"/>
                  </a:cubicBezTo>
                  <a:cubicBezTo>
                    <a:pt x="5674995" y="27126"/>
                    <a:pt x="5538597" y="48938"/>
                    <a:pt x="5408390" y="67036"/>
                  </a:cubicBezTo>
                  <a:cubicBezTo>
                    <a:pt x="5277993" y="85514"/>
                    <a:pt x="5151692" y="99039"/>
                    <a:pt x="5023866" y="103992"/>
                  </a:cubicBezTo>
                  <a:cubicBezTo>
                    <a:pt x="4960049" y="106660"/>
                    <a:pt x="4895946" y="107231"/>
                    <a:pt x="4831556" y="106374"/>
                  </a:cubicBezTo>
                  <a:cubicBezTo>
                    <a:pt x="4767167" y="105231"/>
                    <a:pt x="4702588" y="102468"/>
                    <a:pt x="4637723" y="98754"/>
                  </a:cubicBezTo>
                  <a:cubicBezTo>
                    <a:pt x="4572762" y="95230"/>
                    <a:pt x="4507992" y="88848"/>
                    <a:pt x="4442460" y="83038"/>
                  </a:cubicBezTo>
                  <a:cubicBezTo>
                    <a:pt x="4408837" y="80752"/>
                    <a:pt x="4375214" y="79228"/>
                    <a:pt x="4341686" y="77227"/>
                  </a:cubicBezTo>
                  <a:cubicBezTo>
                    <a:pt x="4308158" y="75227"/>
                    <a:pt x="4274534" y="73417"/>
                    <a:pt x="4241006" y="71989"/>
                  </a:cubicBezTo>
                  <a:cubicBezTo>
                    <a:pt x="4106895" y="65131"/>
                    <a:pt x="3971925" y="59797"/>
                    <a:pt x="3836956" y="54177"/>
                  </a:cubicBezTo>
                  <a:lnTo>
                    <a:pt x="3634549" y="45414"/>
                  </a:lnTo>
                  <a:lnTo>
                    <a:pt x="3533394" y="40461"/>
                  </a:lnTo>
                  <a:lnTo>
                    <a:pt x="3481959" y="37889"/>
                  </a:lnTo>
                  <a:cubicBezTo>
                    <a:pt x="3464719" y="37127"/>
                    <a:pt x="3447479" y="36079"/>
                    <a:pt x="3430238" y="35889"/>
                  </a:cubicBezTo>
                  <a:cubicBezTo>
                    <a:pt x="3292602" y="31126"/>
                    <a:pt x="3156299" y="33603"/>
                    <a:pt x="3020473" y="37603"/>
                  </a:cubicBezTo>
                  <a:cubicBezTo>
                    <a:pt x="2884741" y="41985"/>
                    <a:pt x="2749487" y="48843"/>
                    <a:pt x="2614422" y="56844"/>
                  </a:cubicBezTo>
                  <a:lnTo>
                    <a:pt x="2208657" y="81609"/>
                  </a:lnTo>
                  <a:cubicBezTo>
                    <a:pt x="2073116" y="89991"/>
                    <a:pt x="1937195" y="97515"/>
                    <a:pt x="1800606" y="107612"/>
                  </a:cubicBezTo>
                  <a:cubicBezTo>
                    <a:pt x="1732217" y="112184"/>
                    <a:pt x="1663827" y="117804"/>
                    <a:pt x="1594676" y="124948"/>
                  </a:cubicBezTo>
                  <a:lnTo>
                    <a:pt x="1491996" y="136568"/>
                  </a:lnTo>
                  <a:lnTo>
                    <a:pt x="1442942" y="141902"/>
                  </a:lnTo>
                  <a:lnTo>
                    <a:pt x="1418463" y="144664"/>
                  </a:lnTo>
                  <a:lnTo>
                    <a:pt x="1393984" y="146855"/>
                  </a:lnTo>
                  <a:cubicBezTo>
                    <a:pt x="1263491" y="159142"/>
                    <a:pt x="1134142" y="166667"/>
                    <a:pt x="1006697" y="169810"/>
                  </a:cubicBezTo>
                  <a:cubicBezTo>
                    <a:pt x="942975" y="172001"/>
                    <a:pt x="879729" y="171239"/>
                    <a:pt x="816864" y="170953"/>
                  </a:cubicBezTo>
                  <a:lnTo>
                    <a:pt x="769906" y="169715"/>
                  </a:lnTo>
                  <a:cubicBezTo>
                    <a:pt x="754285" y="169525"/>
                    <a:pt x="738569" y="169048"/>
                    <a:pt x="723043" y="168096"/>
                  </a:cubicBezTo>
                  <a:lnTo>
                    <a:pt x="676370" y="166286"/>
                  </a:lnTo>
                  <a:cubicBezTo>
                    <a:pt x="660845" y="165238"/>
                    <a:pt x="645414" y="164095"/>
                    <a:pt x="629888" y="163333"/>
                  </a:cubicBezTo>
                  <a:cubicBezTo>
                    <a:pt x="568071" y="159047"/>
                    <a:pt x="506540" y="154094"/>
                    <a:pt x="445484" y="146093"/>
                  </a:cubicBezTo>
                  <a:cubicBezTo>
                    <a:pt x="384524" y="137997"/>
                    <a:pt x="323850" y="128091"/>
                    <a:pt x="263366" y="115232"/>
                  </a:cubicBezTo>
                  <a:cubicBezTo>
                    <a:pt x="202787" y="102850"/>
                    <a:pt x="142589" y="87419"/>
                    <a:pt x="81439" y="70369"/>
                  </a:cubicBezTo>
                  <a:cubicBezTo>
                    <a:pt x="66199" y="66178"/>
                    <a:pt x="50864" y="61702"/>
                    <a:pt x="35338" y="57034"/>
                  </a:cubicBezTo>
                  <a:lnTo>
                    <a:pt x="0" y="46652"/>
                  </a:lnTo>
                  <a:lnTo>
                    <a:pt x="0" y="426795"/>
                  </a:lnTo>
                  <a:cubicBezTo>
                    <a:pt x="58198" y="446416"/>
                    <a:pt x="117920" y="464323"/>
                    <a:pt x="178594" y="479658"/>
                  </a:cubicBezTo>
                  <a:cubicBezTo>
                    <a:pt x="319850" y="514901"/>
                    <a:pt x="465582" y="537094"/>
                    <a:pt x="610457" y="542619"/>
                  </a:cubicBezTo>
                  <a:cubicBezTo>
                    <a:pt x="682943" y="545953"/>
                    <a:pt x="755142" y="543762"/>
                    <a:pt x="826865" y="539666"/>
                  </a:cubicBezTo>
                  <a:cubicBezTo>
                    <a:pt x="898398" y="534523"/>
                    <a:pt x="969645" y="526903"/>
                    <a:pt x="1039654" y="515187"/>
                  </a:cubicBezTo>
                  <a:cubicBezTo>
                    <a:pt x="1180052" y="492517"/>
                    <a:pt x="1316736" y="457751"/>
                    <a:pt x="1449705" y="415270"/>
                  </a:cubicBezTo>
                  <a:cubicBezTo>
                    <a:pt x="1483138" y="405364"/>
                    <a:pt x="1515809" y="393172"/>
                    <a:pt x="1548765" y="382123"/>
                  </a:cubicBezTo>
                  <a:lnTo>
                    <a:pt x="1642872" y="349261"/>
                  </a:lnTo>
                  <a:cubicBezTo>
                    <a:pt x="1705261" y="328211"/>
                    <a:pt x="1768983" y="308208"/>
                    <a:pt x="1832991" y="289158"/>
                  </a:cubicBezTo>
                  <a:cubicBezTo>
                    <a:pt x="1961198" y="251821"/>
                    <a:pt x="2091404" y="219435"/>
                    <a:pt x="2222754" y="193623"/>
                  </a:cubicBezTo>
                  <a:cubicBezTo>
                    <a:pt x="2354199" y="168382"/>
                    <a:pt x="2486882" y="149332"/>
                    <a:pt x="2620137" y="138378"/>
                  </a:cubicBezTo>
                  <a:cubicBezTo>
                    <a:pt x="2753392" y="127424"/>
                    <a:pt x="2887123" y="122947"/>
                    <a:pt x="3020473" y="127234"/>
                  </a:cubicBezTo>
                  <a:cubicBezTo>
                    <a:pt x="3087148" y="129043"/>
                    <a:pt x="3153632" y="133711"/>
                    <a:pt x="3219736" y="139807"/>
                  </a:cubicBezTo>
                  <a:cubicBezTo>
                    <a:pt x="3252788" y="143426"/>
                    <a:pt x="3285839" y="146760"/>
                    <a:pt x="3318605" y="151713"/>
                  </a:cubicBezTo>
                  <a:lnTo>
                    <a:pt x="3367754" y="158666"/>
                  </a:lnTo>
                  <a:cubicBezTo>
                    <a:pt x="3384042" y="161238"/>
                    <a:pt x="3400330" y="164000"/>
                    <a:pt x="3416618" y="166858"/>
                  </a:cubicBezTo>
                  <a:cubicBezTo>
                    <a:pt x="3432905" y="169525"/>
                    <a:pt x="3449003" y="172954"/>
                    <a:pt x="3465195" y="176097"/>
                  </a:cubicBezTo>
                  <a:cubicBezTo>
                    <a:pt x="3481483" y="179431"/>
                    <a:pt x="3497199" y="182288"/>
                    <a:pt x="3513868" y="185908"/>
                  </a:cubicBezTo>
                  <a:lnTo>
                    <a:pt x="3612737" y="207625"/>
                  </a:lnTo>
                  <a:lnTo>
                    <a:pt x="3810381" y="252106"/>
                  </a:lnTo>
                  <a:cubicBezTo>
                    <a:pt x="3942112" y="282015"/>
                    <a:pt x="4073843" y="312590"/>
                    <a:pt x="4206621" y="339736"/>
                  </a:cubicBezTo>
                  <a:cubicBezTo>
                    <a:pt x="4239768" y="346785"/>
                    <a:pt x="4272915" y="353452"/>
                    <a:pt x="4306062" y="359834"/>
                  </a:cubicBezTo>
                  <a:cubicBezTo>
                    <a:pt x="4339209" y="366216"/>
                    <a:pt x="4372356" y="372979"/>
                    <a:pt x="4405503" y="378979"/>
                  </a:cubicBezTo>
                  <a:cubicBezTo>
                    <a:pt x="4473416" y="389266"/>
                    <a:pt x="4542378" y="398410"/>
                    <a:pt x="4611529" y="405745"/>
                  </a:cubicBezTo>
                  <a:cubicBezTo>
                    <a:pt x="4749832" y="420794"/>
                    <a:pt x="4890326" y="428795"/>
                    <a:pt x="5031677" y="427462"/>
                  </a:cubicBezTo>
                  <a:cubicBezTo>
                    <a:pt x="5102352" y="426985"/>
                    <a:pt x="5173028" y="423747"/>
                    <a:pt x="5243227" y="418699"/>
                  </a:cubicBezTo>
                  <a:cubicBezTo>
                    <a:pt x="5313427" y="413650"/>
                    <a:pt x="5382959" y="406030"/>
                    <a:pt x="5451062" y="398029"/>
                  </a:cubicBezTo>
                  <a:cubicBezTo>
                    <a:pt x="5587651" y="381551"/>
                    <a:pt x="5717381" y="362501"/>
                    <a:pt x="5844635" y="353071"/>
                  </a:cubicBezTo>
                  <a:cubicBezTo>
                    <a:pt x="5876544" y="350690"/>
                    <a:pt x="5908262" y="348404"/>
                    <a:pt x="5939981" y="346975"/>
                  </a:cubicBezTo>
                  <a:cubicBezTo>
                    <a:pt x="5971794" y="345356"/>
                    <a:pt x="6003036" y="344308"/>
                    <a:pt x="6035898" y="344118"/>
                  </a:cubicBezTo>
                  <a:cubicBezTo>
                    <a:pt x="6100477" y="343070"/>
                    <a:pt x="6166390" y="343356"/>
                    <a:pt x="6232303" y="343642"/>
                  </a:cubicBezTo>
                  <a:cubicBezTo>
                    <a:pt x="6364415" y="344880"/>
                    <a:pt x="6497669" y="347833"/>
                    <a:pt x="6630924" y="351071"/>
                  </a:cubicBezTo>
                  <a:lnTo>
                    <a:pt x="6831140" y="356596"/>
                  </a:lnTo>
                  <a:lnTo>
                    <a:pt x="7031545" y="362501"/>
                  </a:lnTo>
                  <a:cubicBezTo>
                    <a:pt x="7165086" y="367454"/>
                    <a:pt x="7298818" y="371835"/>
                    <a:pt x="7432262" y="378408"/>
                  </a:cubicBezTo>
                  <a:cubicBezTo>
                    <a:pt x="7565518" y="384790"/>
                    <a:pt x="7699153" y="392124"/>
                    <a:pt x="7830312" y="402506"/>
                  </a:cubicBezTo>
                  <a:lnTo>
                    <a:pt x="7879270" y="406792"/>
                  </a:lnTo>
                  <a:lnTo>
                    <a:pt x="7926895" y="411745"/>
                  </a:lnTo>
                  <a:lnTo>
                    <a:pt x="7977569" y="417175"/>
                  </a:lnTo>
                  <a:cubicBezTo>
                    <a:pt x="7995380" y="418984"/>
                    <a:pt x="8013097" y="420699"/>
                    <a:pt x="8030623" y="422127"/>
                  </a:cubicBezTo>
                  <a:cubicBezTo>
                    <a:pt x="8100632" y="427843"/>
                    <a:pt x="8169402" y="431748"/>
                    <a:pt x="8237982" y="435177"/>
                  </a:cubicBezTo>
                  <a:cubicBezTo>
                    <a:pt x="8375047" y="442035"/>
                    <a:pt x="8511254" y="444511"/>
                    <a:pt x="8647748" y="449464"/>
                  </a:cubicBezTo>
                  <a:cubicBezTo>
                    <a:pt x="8715946" y="451750"/>
                    <a:pt x="8784336" y="454513"/>
                    <a:pt x="8852821" y="456132"/>
                  </a:cubicBezTo>
                  <a:cubicBezTo>
                    <a:pt x="8887111" y="456989"/>
                    <a:pt x="8921401" y="457751"/>
                    <a:pt x="8955786" y="458132"/>
                  </a:cubicBezTo>
                  <a:cubicBezTo>
                    <a:pt x="8990171" y="458323"/>
                    <a:pt x="9024651" y="458227"/>
                    <a:pt x="9059227" y="457751"/>
                  </a:cubicBezTo>
                  <a:cubicBezTo>
                    <a:pt x="9099995" y="456989"/>
                    <a:pt x="9140857" y="455275"/>
                    <a:pt x="9182005" y="452512"/>
                  </a:cubicBezTo>
                  <a:lnTo>
                    <a:pt x="9182005" y="154189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F4DD4B-217B-4346-A2B8-432793639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324550"/>
              <a:ext cx="9182100" cy="765639"/>
            </a:xfrm>
            <a:custGeom>
              <a:avLst/>
              <a:gdLst>
                <a:gd name="connsiteX0" fmla="*/ 9182100 w 9182100"/>
                <a:gd name="connsiteY0" fmla="*/ 351088 h 765639"/>
                <a:gd name="connsiteX1" fmla="*/ 9178480 w 9182100"/>
                <a:gd name="connsiteY1" fmla="*/ 350993 h 765639"/>
                <a:gd name="connsiteX2" fmla="*/ 8783955 w 9182100"/>
                <a:gd name="connsiteY2" fmla="*/ 327561 h 765639"/>
                <a:gd name="connsiteX3" fmla="*/ 8390763 w 9182100"/>
                <a:gd name="connsiteY3" fmla="*/ 288795 h 765639"/>
                <a:gd name="connsiteX4" fmla="*/ 8199502 w 9182100"/>
                <a:gd name="connsiteY4" fmla="*/ 262601 h 765639"/>
                <a:gd name="connsiteX5" fmla="*/ 8153972 w 9182100"/>
                <a:gd name="connsiteY5" fmla="*/ 254886 h 765639"/>
                <a:gd name="connsiteX6" fmla="*/ 8131588 w 9182100"/>
                <a:gd name="connsiteY6" fmla="*/ 250790 h 765639"/>
                <a:gd name="connsiteX7" fmla="*/ 8104632 w 9182100"/>
                <a:gd name="connsiteY7" fmla="*/ 246504 h 765639"/>
                <a:gd name="connsiteX8" fmla="*/ 8050911 w 9182100"/>
                <a:gd name="connsiteY8" fmla="*/ 238217 h 765639"/>
                <a:gd name="connsiteX9" fmla="*/ 7998810 w 9182100"/>
                <a:gd name="connsiteY9" fmla="*/ 230978 h 765639"/>
                <a:gd name="connsiteX10" fmla="*/ 7589902 w 9182100"/>
                <a:gd name="connsiteY10" fmla="*/ 183925 h 765639"/>
                <a:gd name="connsiteX11" fmla="*/ 7183469 w 9182100"/>
                <a:gd name="connsiteY11" fmla="*/ 147634 h 765639"/>
                <a:gd name="connsiteX12" fmla="*/ 6775990 w 9182100"/>
                <a:gd name="connsiteY12" fmla="*/ 119821 h 765639"/>
                <a:gd name="connsiteX13" fmla="*/ 6364795 w 9182100"/>
                <a:gd name="connsiteY13" fmla="*/ 102391 h 765639"/>
                <a:gd name="connsiteX14" fmla="*/ 6154293 w 9182100"/>
                <a:gd name="connsiteY14" fmla="*/ 100581 h 765639"/>
                <a:gd name="connsiteX15" fmla="*/ 6100287 w 9182100"/>
                <a:gd name="connsiteY15" fmla="*/ 101343 h 765639"/>
                <a:gd name="connsiteX16" fmla="*/ 6045327 w 9182100"/>
                <a:gd name="connsiteY16" fmla="*/ 103438 h 765639"/>
                <a:gd name="connsiteX17" fmla="*/ 5935980 w 9182100"/>
                <a:gd name="connsiteY17" fmla="*/ 110296 h 765639"/>
                <a:gd name="connsiteX18" fmla="*/ 5523357 w 9182100"/>
                <a:gd name="connsiteY18" fmla="*/ 157635 h 765639"/>
                <a:gd name="connsiteX19" fmla="*/ 5149882 w 9182100"/>
                <a:gd name="connsiteY19" fmla="*/ 185639 h 765639"/>
                <a:gd name="connsiteX20" fmla="*/ 4777073 w 9182100"/>
                <a:gd name="connsiteY20" fmla="*/ 170685 h 765639"/>
                <a:gd name="connsiteX21" fmla="*/ 4729925 w 9182100"/>
                <a:gd name="connsiteY21" fmla="*/ 166208 h 765639"/>
                <a:gd name="connsiteX22" fmla="*/ 4682585 w 9182100"/>
                <a:gd name="connsiteY22" fmla="*/ 161064 h 765639"/>
                <a:gd name="connsiteX23" fmla="*/ 4635151 w 9182100"/>
                <a:gd name="connsiteY23" fmla="*/ 155445 h 765639"/>
                <a:gd name="connsiteX24" fmla="*/ 4611434 w 9182100"/>
                <a:gd name="connsiteY24" fmla="*/ 152492 h 765639"/>
                <a:gd name="connsiteX25" fmla="*/ 4587145 w 9182100"/>
                <a:gd name="connsiteY25" fmla="*/ 149349 h 765639"/>
                <a:gd name="connsiteX26" fmla="*/ 4387977 w 9182100"/>
                <a:gd name="connsiteY26" fmla="*/ 122774 h 765639"/>
                <a:gd name="connsiteX27" fmla="*/ 3989356 w 9182100"/>
                <a:gd name="connsiteY27" fmla="*/ 68577 h 765639"/>
                <a:gd name="connsiteX28" fmla="*/ 3789140 w 9182100"/>
                <a:gd name="connsiteY28" fmla="*/ 42192 h 765639"/>
                <a:gd name="connsiteX29" fmla="*/ 3689033 w 9182100"/>
                <a:gd name="connsiteY29" fmla="*/ 29143 h 765639"/>
                <a:gd name="connsiteX30" fmla="*/ 3634835 w 9182100"/>
                <a:gd name="connsiteY30" fmla="*/ 22571 h 765639"/>
                <a:gd name="connsiteX31" fmla="*/ 3579876 w 9182100"/>
                <a:gd name="connsiteY31" fmla="*/ 16856 h 765639"/>
                <a:gd name="connsiteX32" fmla="*/ 3147441 w 9182100"/>
                <a:gd name="connsiteY32" fmla="*/ 473 h 765639"/>
                <a:gd name="connsiteX33" fmla="*/ 2724722 w 9182100"/>
                <a:gd name="connsiteY33" fmla="*/ 22857 h 765639"/>
                <a:gd name="connsiteX34" fmla="*/ 1898428 w 9182100"/>
                <a:gd name="connsiteY34" fmla="*/ 147730 h 765639"/>
                <a:gd name="connsiteX35" fmla="*/ 1692878 w 9182100"/>
                <a:gd name="connsiteY35" fmla="*/ 195069 h 765639"/>
                <a:gd name="connsiteX36" fmla="*/ 1640205 w 9182100"/>
                <a:gd name="connsiteY36" fmla="*/ 208785 h 765639"/>
                <a:gd name="connsiteX37" fmla="*/ 1592294 w 9182100"/>
                <a:gd name="connsiteY37" fmla="*/ 221643 h 765639"/>
                <a:gd name="connsiteX38" fmla="*/ 1500092 w 9182100"/>
                <a:gd name="connsiteY38" fmla="*/ 245551 h 765639"/>
                <a:gd name="connsiteX39" fmla="*/ 1130046 w 9182100"/>
                <a:gd name="connsiteY39" fmla="*/ 318227 h 765639"/>
                <a:gd name="connsiteX40" fmla="*/ 944880 w 9182100"/>
                <a:gd name="connsiteY40" fmla="*/ 337658 h 765639"/>
                <a:gd name="connsiteX41" fmla="*/ 852583 w 9182100"/>
                <a:gd name="connsiteY41" fmla="*/ 341944 h 765639"/>
                <a:gd name="connsiteX42" fmla="*/ 760476 w 9182100"/>
                <a:gd name="connsiteY42" fmla="*/ 343087 h 765639"/>
                <a:gd name="connsiteX43" fmla="*/ 577215 w 9182100"/>
                <a:gd name="connsiteY43" fmla="*/ 332800 h 765639"/>
                <a:gd name="connsiteX44" fmla="*/ 394907 w 9182100"/>
                <a:gd name="connsiteY44" fmla="*/ 305463 h 765639"/>
                <a:gd name="connsiteX45" fmla="*/ 211265 w 9182100"/>
                <a:gd name="connsiteY45" fmla="*/ 261363 h 765639"/>
                <a:gd name="connsiteX46" fmla="*/ 17526 w 9182100"/>
                <a:gd name="connsiteY46" fmla="*/ 204880 h 765639"/>
                <a:gd name="connsiteX47" fmla="*/ 0 w 9182100"/>
                <a:gd name="connsiteY47" fmla="*/ 199927 h 765639"/>
                <a:gd name="connsiteX48" fmla="*/ 0 w 9182100"/>
                <a:gd name="connsiteY48" fmla="*/ 526920 h 765639"/>
                <a:gd name="connsiteX49" fmla="*/ 100298 w 9182100"/>
                <a:gd name="connsiteY49" fmla="*/ 571973 h 765639"/>
                <a:gd name="connsiteX50" fmla="*/ 301562 w 9182100"/>
                <a:gd name="connsiteY50" fmla="*/ 649697 h 765639"/>
                <a:gd name="connsiteX51" fmla="*/ 731044 w 9182100"/>
                <a:gd name="connsiteY51" fmla="*/ 746947 h 765639"/>
                <a:gd name="connsiteX52" fmla="*/ 1168241 w 9182100"/>
                <a:gd name="connsiteY52" fmla="*/ 762759 h 765639"/>
                <a:gd name="connsiteX53" fmla="*/ 1596581 w 9182100"/>
                <a:gd name="connsiteY53" fmla="*/ 716944 h 765639"/>
                <a:gd name="connsiteX54" fmla="*/ 1701641 w 9182100"/>
                <a:gd name="connsiteY54" fmla="*/ 697894 h 765639"/>
                <a:gd name="connsiteX55" fmla="*/ 1752124 w 9182100"/>
                <a:gd name="connsiteY55" fmla="*/ 688273 h 765639"/>
                <a:gd name="connsiteX56" fmla="*/ 1797939 w 9182100"/>
                <a:gd name="connsiteY56" fmla="*/ 679891 h 765639"/>
                <a:gd name="connsiteX57" fmla="*/ 1988630 w 9182100"/>
                <a:gd name="connsiteY57" fmla="*/ 649316 h 765639"/>
                <a:gd name="connsiteX58" fmla="*/ 2376297 w 9182100"/>
                <a:gd name="connsiteY58" fmla="*/ 601691 h 765639"/>
                <a:gd name="connsiteX59" fmla="*/ 2570416 w 9182100"/>
                <a:gd name="connsiteY59" fmla="*/ 584165 h 765639"/>
                <a:gd name="connsiteX60" fmla="*/ 2764155 w 9182100"/>
                <a:gd name="connsiteY60" fmla="*/ 571497 h 765639"/>
                <a:gd name="connsiteX61" fmla="*/ 2956941 w 9182100"/>
                <a:gd name="connsiteY61" fmla="*/ 564163 h 765639"/>
                <a:gd name="connsiteX62" fmla="*/ 3148298 w 9182100"/>
                <a:gd name="connsiteY62" fmla="*/ 562639 h 765639"/>
                <a:gd name="connsiteX63" fmla="*/ 3337274 w 9182100"/>
                <a:gd name="connsiteY63" fmla="*/ 568544 h 765639"/>
                <a:gd name="connsiteX64" fmla="*/ 3522345 w 9182100"/>
                <a:gd name="connsiteY64" fmla="*/ 583308 h 765639"/>
                <a:gd name="connsiteX65" fmla="*/ 3567779 w 9182100"/>
                <a:gd name="connsiteY65" fmla="*/ 588642 h 765639"/>
                <a:gd name="connsiteX66" fmla="*/ 3613785 w 9182100"/>
                <a:gd name="connsiteY66" fmla="*/ 594357 h 765639"/>
                <a:gd name="connsiteX67" fmla="*/ 3713798 w 9182100"/>
                <a:gd name="connsiteY67" fmla="*/ 607882 h 765639"/>
                <a:gd name="connsiteX68" fmla="*/ 3913823 w 9182100"/>
                <a:gd name="connsiteY68" fmla="*/ 634838 h 765639"/>
                <a:gd name="connsiteX69" fmla="*/ 4315873 w 9182100"/>
                <a:gd name="connsiteY69" fmla="*/ 686273 h 765639"/>
                <a:gd name="connsiteX70" fmla="*/ 4517422 w 9182100"/>
                <a:gd name="connsiteY70" fmla="*/ 710086 h 765639"/>
                <a:gd name="connsiteX71" fmla="*/ 4728972 w 9182100"/>
                <a:gd name="connsiteY71" fmla="*/ 731422 h 765639"/>
                <a:gd name="connsiteX72" fmla="*/ 5162931 w 9182100"/>
                <a:gd name="connsiteY72" fmla="*/ 744185 h 765639"/>
                <a:gd name="connsiteX73" fmla="*/ 5594033 w 9182100"/>
                <a:gd name="connsiteY73" fmla="*/ 706466 h 765639"/>
                <a:gd name="connsiteX74" fmla="*/ 5982939 w 9182100"/>
                <a:gd name="connsiteY74" fmla="*/ 655793 h 765639"/>
                <a:gd name="connsiteX75" fmla="*/ 6075045 w 9182100"/>
                <a:gd name="connsiteY75" fmla="*/ 648459 h 765639"/>
                <a:gd name="connsiteX76" fmla="*/ 6167819 w 9182100"/>
                <a:gd name="connsiteY76" fmla="*/ 643887 h 765639"/>
                <a:gd name="connsiteX77" fmla="*/ 6361081 w 9182100"/>
                <a:gd name="connsiteY77" fmla="*/ 639124 h 765639"/>
                <a:gd name="connsiteX78" fmla="*/ 6757321 w 9182100"/>
                <a:gd name="connsiteY78" fmla="*/ 640458 h 765639"/>
                <a:gd name="connsiteX79" fmla="*/ 7156704 w 9182100"/>
                <a:gd name="connsiteY79" fmla="*/ 649030 h 765639"/>
                <a:gd name="connsiteX80" fmla="*/ 7556373 w 9182100"/>
                <a:gd name="connsiteY80" fmla="*/ 662365 h 765639"/>
                <a:gd name="connsiteX81" fmla="*/ 7952328 w 9182100"/>
                <a:gd name="connsiteY81" fmla="*/ 682177 h 765639"/>
                <a:gd name="connsiteX82" fmla="*/ 8000714 w 9182100"/>
                <a:gd name="connsiteY82" fmla="*/ 685511 h 765639"/>
                <a:gd name="connsiteX83" fmla="*/ 8047196 w 9182100"/>
                <a:gd name="connsiteY83" fmla="*/ 689416 h 765639"/>
                <a:gd name="connsiteX84" fmla="*/ 8097965 w 9182100"/>
                <a:gd name="connsiteY84" fmla="*/ 693893 h 765639"/>
                <a:gd name="connsiteX85" fmla="*/ 8152733 w 9182100"/>
                <a:gd name="connsiteY85" fmla="*/ 697894 h 765639"/>
                <a:gd name="connsiteX86" fmla="*/ 8363903 w 9182100"/>
                <a:gd name="connsiteY86" fmla="*/ 705133 h 765639"/>
                <a:gd name="connsiteX87" fmla="*/ 8777764 w 9182100"/>
                <a:gd name="connsiteY87" fmla="*/ 698084 h 765639"/>
                <a:gd name="connsiteX88" fmla="*/ 9182005 w 9182100"/>
                <a:gd name="connsiteY88" fmla="*/ 668366 h 765639"/>
                <a:gd name="connsiteX89" fmla="*/ 9182005 w 9182100"/>
                <a:gd name="connsiteY89" fmla="*/ 351088 h 76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9182100" h="765639">
                  <a:moveTo>
                    <a:pt x="9182100" y="351088"/>
                  </a:moveTo>
                  <a:cubicBezTo>
                    <a:pt x="9180862" y="351088"/>
                    <a:pt x="9179719" y="350993"/>
                    <a:pt x="9178480" y="350993"/>
                  </a:cubicBezTo>
                  <a:cubicBezTo>
                    <a:pt x="9047607" y="346421"/>
                    <a:pt x="8915591" y="337944"/>
                    <a:pt x="8783955" y="327561"/>
                  </a:cubicBezTo>
                  <a:cubicBezTo>
                    <a:pt x="8652320" y="316894"/>
                    <a:pt x="8520589" y="304416"/>
                    <a:pt x="8390763" y="288795"/>
                  </a:cubicBezTo>
                  <a:cubicBezTo>
                    <a:pt x="8325898" y="281175"/>
                    <a:pt x="8261509" y="272602"/>
                    <a:pt x="8199502" y="262601"/>
                  </a:cubicBezTo>
                  <a:cubicBezTo>
                    <a:pt x="8184070" y="260029"/>
                    <a:pt x="8168831" y="257553"/>
                    <a:pt x="8153972" y="254886"/>
                  </a:cubicBezTo>
                  <a:lnTo>
                    <a:pt x="8131588" y="250790"/>
                  </a:lnTo>
                  <a:lnTo>
                    <a:pt x="8104632" y="246504"/>
                  </a:lnTo>
                  <a:cubicBezTo>
                    <a:pt x="8086725" y="243741"/>
                    <a:pt x="8068247" y="240598"/>
                    <a:pt x="8050911" y="238217"/>
                  </a:cubicBezTo>
                  <a:lnTo>
                    <a:pt x="7998810" y="230978"/>
                  </a:lnTo>
                  <a:cubicBezTo>
                    <a:pt x="7860697" y="212023"/>
                    <a:pt x="7725633" y="198021"/>
                    <a:pt x="7589902" y="183925"/>
                  </a:cubicBezTo>
                  <a:cubicBezTo>
                    <a:pt x="7454360" y="170304"/>
                    <a:pt x="7319010" y="158779"/>
                    <a:pt x="7183469" y="147634"/>
                  </a:cubicBezTo>
                  <a:cubicBezTo>
                    <a:pt x="7047929" y="137252"/>
                    <a:pt x="6912198" y="127632"/>
                    <a:pt x="6775990" y="119821"/>
                  </a:cubicBezTo>
                  <a:cubicBezTo>
                    <a:pt x="6639592" y="112582"/>
                    <a:pt x="6503194" y="105439"/>
                    <a:pt x="6364795" y="102391"/>
                  </a:cubicBezTo>
                  <a:cubicBezTo>
                    <a:pt x="6295263" y="101057"/>
                    <a:pt x="6225826" y="99819"/>
                    <a:pt x="6154293" y="100581"/>
                  </a:cubicBezTo>
                  <a:cubicBezTo>
                    <a:pt x="6136577" y="100581"/>
                    <a:pt x="6118860" y="100581"/>
                    <a:pt x="6100287" y="101343"/>
                  </a:cubicBezTo>
                  <a:cubicBezTo>
                    <a:pt x="6081903" y="101819"/>
                    <a:pt x="6063615" y="102486"/>
                    <a:pt x="6045327" y="103438"/>
                  </a:cubicBezTo>
                  <a:cubicBezTo>
                    <a:pt x="6008656" y="104962"/>
                    <a:pt x="5972175" y="107439"/>
                    <a:pt x="5935980" y="110296"/>
                  </a:cubicBezTo>
                  <a:cubicBezTo>
                    <a:pt x="5790724" y="121631"/>
                    <a:pt x="5651659" y="142110"/>
                    <a:pt x="5523357" y="157635"/>
                  </a:cubicBezTo>
                  <a:cubicBezTo>
                    <a:pt x="5394484" y="173542"/>
                    <a:pt x="5273040" y="183543"/>
                    <a:pt x="5149882" y="185639"/>
                  </a:cubicBezTo>
                  <a:cubicBezTo>
                    <a:pt x="5027010" y="187925"/>
                    <a:pt x="4902803" y="182210"/>
                    <a:pt x="4777073" y="170685"/>
                  </a:cubicBezTo>
                  <a:lnTo>
                    <a:pt x="4729925" y="166208"/>
                  </a:lnTo>
                  <a:lnTo>
                    <a:pt x="4682585" y="161064"/>
                  </a:lnTo>
                  <a:cubicBezTo>
                    <a:pt x="4666869" y="159445"/>
                    <a:pt x="4650963" y="157350"/>
                    <a:pt x="4635151" y="155445"/>
                  </a:cubicBezTo>
                  <a:lnTo>
                    <a:pt x="4611434" y="152492"/>
                  </a:lnTo>
                  <a:cubicBezTo>
                    <a:pt x="4603623" y="151539"/>
                    <a:pt x="4595622" y="150587"/>
                    <a:pt x="4587145" y="149349"/>
                  </a:cubicBezTo>
                  <a:lnTo>
                    <a:pt x="4387977" y="122774"/>
                  </a:lnTo>
                  <a:lnTo>
                    <a:pt x="3989356" y="68577"/>
                  </a:lnTo>
                  <a:lnTo>
                    <a:pt x="3789140" y="42192"/>
                  </a:lnTo>
                  <a:lnTo>
                    <a:pt x="3689033" y="29143"/>
                  </a:lnTo>
                  <a:lnTo>
                    <a:pt x="3634835" y="22571"/>
                  </a:lnTo>
                  <a:cubicBezTo>
                    <a:pt x="3616452" y="20285"/>
                    <a:pt x="3598069" y="18380"/>
                    <a:pt x="3579876" y="16856"/>
                  </a:cubicBezTo>
                  <a:cubicBezTo>
                    <a:pt x="3433667" y="3140"/>
                    <a:pt x="3289840" y="-1622"/>
                    <a:pt x="3147441" y="473"/>
                  </a:cubicBezTo>
                  <a:cubicBezTo>
                    <a:pt x="3005138" y="2283"/>
                    <a:pt x="2864263" y="10188"/>
                    <a:pt x="2724722" y="22857"/>
                  </a:cubicBezTo>
                  <a:cubicBezTo>
                    <a:pt x="2445353" y="48098"/>
                    <a:pt x="2171129" y="90198"/>
                    <a:pt x="1898428" y="147730"/>
                  </a:cubicBezTo>
                  <a:cubicBezTo>
                    <a:pt x="1830134" y="162208"/>
                    <a:pt x="1762030" y="177448"/>
                    <a:pt x="1692878" y="195069"/>
                  </a:cubicBezTo>
                  <a:lnTo>
                    <a:pt x="1640205" y="208785"/>
                  </a:lnTo>
                  <a:lnTo>
                    <a:pt x="1592294" y="221643"/>
                  </a:lnTo>
                  <a:cubicBezTo>
                    <a:pt x="1561624" y="229740"/>
                    <a:pt x="1530858" y="238503"/>
                    <a:pt x="1500092" y="245551"/>
                  </a:cubicBezTo>
                  <a:cubicBezTo>
                    <a:pt x="1377125" y="276412"/>
                    <a:pt x="1253490" y="300987"/>
                    <a:pt x="1130046" y="318227"/>
                  </a:cubicBezTo>
                  <a:cubicBezTo>
                    <a:pt x="1068229" y="326895"/>
                    <a:pt x="1006602" y="333086"/>
                    <a:pt x="944880" y="337658"/>
                  </a:cubicBezTo>
                  <a:cubicBezTo>
                    <a:pt x="914114" y="339277"/>
                    <a:pt x="883253" y="341563"/>
                    <a:pt x="852583" y="341944"/>
                  </a:cubicBezTo>
                  <a:cubicBezTo>
                    <a:pt x="821817" y="343278"/>
                    <a:pt x="791147" y="342992"/>
                    <a:pt x="760476" y="343087"/>
                  </a:cubicBezTo>
                  <a:cubicBezTo>
                    <a:pt x="699230" y="342135"/>
                    <a:pt x="638175" y="338706"/>
                    <a:pt x="577215" y="332800"/>
                  </a:cubicBezTo>
                  <a:cubicBezTo>
                    <a:pt x="516255" y="326895"/>
                    <a:pt x="455771" y="317179"/>
                    <a:pt x="394907" y="305463"/>
                  </a:cubicBezTo>
                  <a:cubicBezTo>
                    <a:pt x="334137" y="293557"/>
                    <a:pt x="273368" y="278412"/>
                    <a:pt x="211265" y="261363"/>
                  </a:cubicBezTo>
                  <a:cubicBezTo>
                    <a:pt x="149066" y="244123"/>
                    <a:pt x="85820" y="224310"/>
                    <a:pt x="17526" y="204880"/>
                  </a:cubicBezTo>
                  <a:cubicBezTo>
                    <a:pt x="11716" y="203165"/>
                    <a:pt x="5906" y="201546"/>
                    <a:pt x="0" y="199927"/>
                  </a:cubicBezTo>
                  <a:lnTo>
                    <a:pt x="0" y="526920"/>
                  </a:lnTo>
                  <a:cubicBezTo>
                    <a:pt x="32576" y="541874"/>
                    <a:pt x="66104" y="557114"/>
                    <a:pt x="100298" y="571973"/>
                  </a:cubicBezTo>
                  <a:cubicBezTo>
                    <a:pt x="164973" y="600167"/>
                    <a:pt x="232410" y="626456"/>
                    <a:pt x="301562" y="649697"/>
                  </a:cubicBezTo>
                  <a:cubicBezTo>
                    <a:pt x="439865" y="696655"/>
                    <a:pt x="585216" y="728754"/>
                    <a:pt x="731044" y="746947"/>
                  </a:cubicBezTo>
                  <a:cubicBezTo>
                    <a:pt x="876967" y="764664"/>
                    <a:pt x="1023652" y="769426"/>
                    <a:pt x="1168241" y="762759"/>
                  </a:cubicBezTo>
                  <a:cubicBezTo>
                    <a:pt x="1313021" y="756663"/>
                    <a:pt x="1455896" y="740185"/>
                    <a:pt x="1596581" y="716944"/>
                  </a:cubicBezTo>
                  <a:cubicBezTo>
                    <a:pt x="1632014" y="711610"/>
                    <a:pt x="1666685" y="704371"/>
                    <a:pt x="1701641" y="697894"/>
                  </a:cubicBezTo>
                  <a:lnTo>
                    <a:pt x="1752124" y="688273"/>
                  </a:lnTo>
                  <a:lnTo>
                    <a:pt x="1797939" y="679891"/>
                  </a:lnTo>
                  <a:cubicBezTo>
                    <a:pt x="1860328" y="669128"/>
                    <a:pt x="1924431" y="658746"/>
                    <a:pt x="1988630" y="649316"/>
                  </a:cubicBezTo>
                  <a:cubicBezTo>
                    <a:pt x="2117217" y="630838"/>
                    <a:pt x="2246852" y="614645"/>
                    <a:pt x="2376297" y="601691"/>
                  </a:cubicBezTo>
                  <a:cubicBezTo>
                    <a:pt x="2441067" y="595214"/>
                    <a:pt x="2505742" y="589118"/>
                    <a:pt x="2570416" y="584165"/>
                  </a:cubicBezTo>
                  <a:cubicBezTo>
                    <a:pt x="2635091" y="579402"/>
                    <a:pt x="2699671" y="574831"/>
                    <a:pt x="2764155" y="571497"/>
                  </a:cubicBezTo>
                  <a:cubicBezTo>
                    <a:pt x="2828639" y="568068"/>
                    <a:pt x="2892933" y="565401"/>
                    <a:pt x="2956941" y="564163"/>
                  </a:cubicBezTo>
                  <a:cubicBezTo>
                    <a:pt x="3021045" y="562353"/>
                    <a:pt x="3084766" y="561972"/>
                    <a:pt x="3148298" y="562639"/>
                  </a:cubicBezTo>
                  <a:cubicBezTo>
                    <a:pt x="3211735" y="563305"/>
                    <a:pt x="3274695" y="565591"/>
                    <a:pt x="3337274" y="568544"/>
                  </a:cubicBezTo>
                  <a:cubicBezTo>
                    <a:pt x="3399568" y="572259"/>
                    <a:pt x="3461671" y="576259"/>
                    <a:pt x="3522345" y="583308"/>
                  </a:cubicBezTo>
                  <a:cubicBezTo>
                    <a:pt x="3537680" y="584737"/>
                    <a:pt x="3552730" y="586737"/>
                    <a:pt x="3567779" y="588642"/>
                  </a:cubicBezTo>
                  <a:lnTo>
                    <a:pt x="3613785" y="594357"/>
                  </a:lnTo>
                  <a:lnTo>
                    <a:pt x="3713798" y="607882"/>
                  </a:lnTo>
                  <a:lnTo>
                    <a:pt x="3913823" y="634838"/>
                  </a:lnTo>
                  <a:cubicBezTo>
                    <a:pt x="4047268" y="652078"/>
                    <a:pt x="4180904" y="670366"/>
                    <a:pt x="4315873" y="686273"/>
                  </a:cubicBezTo>
                  <a:lnTo>
                    <a:pt x="4517422" y="710086"/>
                  </a:lnTo>
                  <a:cubicBezTo>
                    <a:pt x="4586573" y="717896"/>
                    <a:pt x="4657916" y="725992"/>
                    <a:pt x="4728972" y="731422"/>
                  </a:cubicBezTo>
                  <a:cubicBezTo>
                    <a:pt x="4871371" y="743042"/>
                    <a:pt x="5016627" y="748376"/>
                    <a:pt x="5162931" y="744185"/>
                  </a:cubicBezTo>
                  <a:cubicBezTo>
                    <a:pt x="5308949" y="740566"/>
                    <a:pt x="5456111" y="725611"/>
                    <a:pt x="5594033" y="706466"/>
                  </a:cubicBezTo>
                  <a:cubicBezTo>
                    <a:pt x="5732621" y="687511"/>
                    <a:pt x="5859876" y="667033"/>
                    <a:pt x="5982939" y="655793"/>
                  </a:cubicBezTo>
                  <a:cubicBezTo>
                    <a:pt x="6013799" y="652936"/>
                    <a:pt x="6044375" y="650364"/>
                    <a:pt x="6075045" y="648459"/>
                  </a:cubicBezTo>
                  <a:cubicBezTo>
                    <a:pt x="6105906" y="646363"/>
                    <a:pt x="6135529" y="645125"/>
                    <a:pt x="6167819" y="643887"/>
                  </a:cubicBezTo>
                  <a:cubicBezTo>
                    <a:pt x="6230779" y="641125"/>
                    <a:pt x="6295930" y="640077"/>
                    <a:pt x="6361081" y="639124"/>
                  </a:cubicBezTo>
                  <a:cubicBezTo>
                    <a:pt x="6491955" y="637981"/>
                    <a:pt x="6624638" y="638553"/>
                    <a:pt x="6757321" y="640458"/>
                  </a:cubicBezTo>
                  <a:cubicBezTo>
                    <a:pt x="6890195" y="642553"/>
                    <a:pt x="7023449" y="645030"/>
                    <a:pt x="7156704" y="649030"/>
                  </a:cubicBezTo>
                  <a:cubicBezTo>
                    <a:pt x="7289959" y="652650"/>
                    <a:pt x="7423404" y="656841"/>
                    <a:pt x="7556373" y="662365"/>
                  </a:cubicBezTo>
                  <a:cubicBezTo>
                    <a:pt x="7689152" y="667509"/>
                    <a:pt x="7822502" y="673986"/>
                    <a:pt x="7952328" y="682177"/>
                  </a:cubicBezTo>
                  <a:lnTo>
                    <a:pt x="8000714" y="685511"/>
                  </a:lnTo>
                  <a:cubicBezTo>
                    <a:pt x="8016811" y="686654"/>
                    <a:pt x="8031670" y="688178"/>
                    <a:pt x="8047196" y="689416"/>
                  </a:cubicBezTo>
                  <a:lnTo>
                    <a:pt x="8097965" y="693893"/>
                  </a:lnTo>
                  <a:cubicBezTo>
                    <a:pt x="8116539" y="695417"/>
                    <a:pt x="8134731" y="696846"/>
                    <a:pt x="8152733" y="697894"/>
                  </a:cubicBezTo>
                  <a:cubicBezTo>
                    <a:pt x="8224647" y="701989"/>
                    <a:pt x="8294465" y="704085"/>
                    <a:pt x="8363903" y="705133"/>
                  </a:cubicBezTo>
                  <a:cubicBezTo>
                    <a:pt x="8502777" y="706657"/>
                    <a:pt x="8640223" y="704180"/>
                    <a:pt x="8777764" y="698084"/>
                  </a:cubicBezTo>
                  <a:cubicBezTo>
                    <a:pt x="8912352" y="692083"/>
                    <a:pt x="9046845" y="682749"/>
                    <a:pt x="9182005" y="668366"/>
                  </a:cubicBezTo>
                  <a:lnTo>
                    <a:pt x="9182005" y="351088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4672" y="4580785"/>
            <a:ext cx="9416898" cy="484374"/>
          </a:xfrm>
        </p:spPr>
        <p:txBody>
          <a:bodyPr anchor="b">
            <a:normAutofit/>
          </a:bodyPr>
          <a:lstStyle/>
          <a:p>
            <a:pPr algn="l"/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Arial Rounded MT Bold"/>
                <a:cs typeface="Calibri"/>
              </a:rPr>
              <a:t>Crafton Hills College </a:t>
            </a:r>
            <a:endParaRPr lang="en-US" sz="2000" dirty="0">
              <a:solidFill>
                <a:schemeClr val="accent5">
                  <a:lumMod val="50000"/>
                </a:schemeClr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80354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34D85B6A-FF18-4EFD-BD23-77FDE89EC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"/>
            <a:ext cx="12188952" cy="68579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8AAB596-4870-4D7C-9F51-06F1F7367C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00EBA9-AC03-4B5E-8861-91E0B7B23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93" y="3745186"/>
            <a:ext cx="4238718" cy="249793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002060"/>
                </a:solidFill>
                <a:latin typeface="Arial Rounded MT Bold"/>
                <a:cs typeface="Calibri Light"/>
              </a:rPr>
              <a:t>What is Respiratory Therapy?</a:t>
            </a:r>
            <a:endParaRPr lang="en-US" sz="6000" dirty="0">
              <a:solidFill>
                <a:srgbClr val="002060"/>
              </a:solidFill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B99F8391-9232-429A-96A8-E65AA09814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4979" r="1" b="1390"/>
          <a:stretch/>
        </p:blipFill>
        <p:spPr>
          <a:xfrm>
            <a:off x="1" y="10"/>
            <a:ext cx="4048364" cy="3385728"/>
          </a:xfrm>
          <a:custGeom>
            <a:avLst/>
            <a:gdLst/>
            <a:ahLst/>
            <a:cxnLst/>
            <a:rect l="l" t="t" r="r" b="b"/>
            <a:pathLst>
              <a:path w="4048364" h="3385738">
                <a:moveTo>
                  <a:pt x="0" y="0"/>
                </a:moveTo>
                <a:lnTo>
                  <a:pt x="4048364" y="0"/>
                </a:lnTo>
                <a:lnTo>
                  <a:pt x="4048364" y="3128862"/>
                </a:lnTo>
                <a:lnTo>
                  <a:pt x="4028354" y="3127605"/>
                </a:lnTo>
                <a:lnTo>
                  <a:pt x="4027052" y="3128074"/>
                </a:lnTo>
                <a:cubicBezTo>
                  <a:pt x="4021308" y="3129081"/>
                  <a:pt x="4017789" y="3128835"/>
                  <a:pt x="4015263" y="3128035"/>
                </a:cubicBezTo>
                <a:lnTo>
                  <a:pt x="4012855" y="3126647"/>
                </a:lnTo>
                <a:cubicBezTo>
                  <a:pt x="4010177" y="3126494"/>
                  <a:pt x="4007499" y="3126340"/>
                  <a:pt x="4004821" y="3126187"/>
                </a:cubicBezTo>
                <a:lnTo>
                  <a:pt x="3989141" y="3124118"/>
                </a:lnTo>
                <a:lnTo>
                  <a:pt x="3986071" y="3124823"/>
                </a:lnTo>
                <a:cubicBezTo>
                  <a:pt x="3978117" y="3124349"/>
                  <a:pt x="3970163" y="3123876"/>
                  <a:pt x="3962210" y="3123402"/>
                </a:cubicBezTo>
                <a:lnTo>
                  <a:pt x="3961815" y="3123900"/>
                </a:lnTo>
                <a:cubicBezTo>
                  <a:pt x="3960390" y="3124987"/>
                  <a:pt x="3958310" y="3125727"/>
                  <a:pt x="3954808" y="3125765"/>
                </a:cubicBezTo>
                <a:cubicBezTo>
                  <a:pt x="3959236" y="3133302"/>
                  <a:pt x="3952279" y="3128699"/>
                  <a:pt x="3941561" y="3128145"/>
                </a:cubicBezTo>
                <a:cubicBezTo>
                  <a:pt x="3946046" y="3139728"/>
                  <a:pt x="3916172" y="3133567"/>
                  <a:pt x="3910218" y="3140049"/>
                </a:cubicBezTo>
                <a:cubicBezTo>
                  <a:pt x="3902241" y="3139380"/>
                  <a:pt x="3893889" y="3138886"/>
                  <a:pt x="3885332" y="3138624"/>
                </a:cubicBezTo>
                <a:cubicBezTo>
                  <a:pt x="3883646" y="3138622"/>
                  <a:pt x="3881962" y="3138621"/>
                  <a:pt x="3880277" y="3138620"/>
                </a:cubicBezTo>
                <a:lnTo>
                  <a:pt x="3880157" y="3138737"/>
                </a:lnTo>
                <a:cubicBezTo>
                  <a:pt x="3879018" y="3138984"/>
                  <a:pt x="3877339" y="3139076"/>
                  <a:pt x="3874788" y="3138963"/>
                </a:cubicBezTo>
                <a:cubicBezTo>
                  <a:pt x="3873545" y="3138846"/>
                  <a:pt x="3872302" y="3138728"/>
                  <a:pt x="3871060" y="3138611"/>
                </a:cubicBezTo>
                <a:cubicBezTo>
                  <a:pt x="3867792" y="3138609"/>
                  <a:pt x="3864523" y="3138606"/>
                  <a:pt x="3861255" y="3138604"/>
                </a:cubicBezTo>
                <a:lnTo>
                  <a:pt x="3857750" y="3139376"/>
                </a:lnTo>
                <a:cubicBezTo>
                  <a:pt x="3846075" y="3144353"/>
                  <a:pt x="3854999" y="3159606"/>
                  <a:pt x="3830684" y="3154005"/>
                </a:cubicBezTo>
                <a:cubicBezTo>
                  <a:pt x="3806135" y="3158310"/>
                  <a:pt x="3796087" y="3168731"/>
                  <a:pt x="3769301" y="3167144"/>
                </a:cubicBezTo>
                <a:cubicBezTo>
                  <a:pt x="3746341" y="3171207"/>
                  <a:pt x="3728802" y="3177834"/>
                  <a:pt x="3707507" y="3178801"/>
                </a:cubicBezTo>
                <a:cubicBezTo>
                  <a:pt x="3701485" y="3182680"/>
                  <a:pt x="3694773" y="3184962"/>
                  <a:pt x="3684642" y="3182365"/>
                </a:cubicBezTo>
                <a:cubicBezTo>
                  <a:pt x="3664039" y="3187250"/>
                  <a:pt x="3662921" y="3193571"/>
                  <a:pt x="3646059" y="3191612"/>
                </a:cubicBezTo>
                <a:cubicBezTo>
                  <a:pt x="3640580" y="3202449"/>
                  <a:pt x="3637332" y="3199208"/>
                  <a:pt x="3629738" y="3197639"/>
                </a:cubicBezTo>
                <a:cubicBezTo>
                  <a:pt x="3629422" y="3197624"/>
                  <a:pt x="3629107" y="3197610"/>
                  <a:pt x="3628792" y="3197595"/>
                </a:cubicBezTo>
                <a:lnTo>
                  <a:pt x="3628083" y="3199132"/>
                </a:lnTo>
                <a:lnTo>
                  <a:pt x="3625096" y="3200289"/>
                </a:lnTo>
                <a:lnTo>
                  <a:pt x="3615459" y="3201481"/>
                </a:lnTo>
                <a:lnTo>
                  <a:pt x="3611591" y="3201604"/>
                </a:lnTo>
                <a:cubicBezTo>
                  <a:pt x="3609016" y="3201810"/>
                  <a:pt x="3607422" y="3202103"/>
                  <a:pt x="3606451" y="3202476"/>
                </a:cubicBezTo>
                <a:cubicBezTo>
                  <a:pt x="3606434" y="3202517"/>
                  <a:pt x="3606416" y="3202558"/>
                  <a:pt x="3606400" y="3202600"/>
                </a:cubicBezTo>
                <a:lnTo>
                  <a:pt x="3601432" y="3203215"/>
                </a:lnTo>
                <a:cubicBezTo>
                  <a:pt x="3592873" y="3204015"/>
                  <a:pt x="3584373" y="3204569"/>
                  <a:pt x="3576144" y="3204914"/>
                </a:cubicBezTo>
                <a:cubicBezTo>
                  <a:pt x="3574128" y="3211763"/>
                  <a:pt x="3541136" y="3209599"/>
                  <a:pt x="3552393" y="3219987"/>
                </a:cubicBezTo>
                <a:cubicBezTo>
                  <a:pt x="3541534" y="3220777"/>
                  <a:pt x="3531979" y="3217280"/>
                  <a:pt x="3540787" y="3223856"/>
                </a:cubicBezTo>
                <a:cubicBezTo>
                  <a:pt x="3537368" y="3224320"/>
                  <a:pt x="3535763" y="3225273"/>
                  <a:pt x="3535004" y="3226474"/>
                </a:cubicBezTo>
                <a:lnTo>
                  <a:pt x="3534913" y="3226993"/>
                </a:lnTo>
                <a:lnTo>
                  <a:pt x="3510631" y="3228569"/>
                </a:lnTo>
                <a:lnTo>
                  <a:pt x="3508032" y="3229611"/>
                </a:lnTo>
                <a:cubicBezTo>
                  <a:pt x="3502489" y="3229598"/>
                  <a:pt x="3496946" y="3217293"/>
                  <a:pt x="3491403" y="3217280"/>
                </a:cubicBezTo>
                <a:lnTo>
                  <a:pt x="3483240" y="3230123"/>
                </a:lnTo>
                <a:lnTo>
                  <a:pt x="3480053" y="3229107"/>
                </a:lnTo>
                <a:cubicBezTo>
                  <a:pt x="3477098" y="3228661"/>
                  <a:pt x="3473497" y="3228859"/>
                  <a:pt x="3468451" y="3230512"/>
                </a:cubicBezTo>
                <a:lnTo>
                  <a:pt x="3467451" y="3231115"/>
                </a:lnTo>
                <a:cubicBezTo>
                  <a:pt x="3463724" y="3230736"/>
                  <a:pt x="3465319" y="3225693"/>
                  <a:pt x="3446095" y="3228240"/>
                </a:cubicBezTo>
                <a:cubicBezTo>
                  <a:pt x="3420782" y="3241826"/>
                  <a:pt x="3385281" y="3239224"/>
                  <a:pt x="3352101" y="3246398"/>
                </a:cubicBezTo>
                <a:cubicBezTo>
                  <a:pt x="3308926" y="3245374"/>
                  <a:pt x="3300141" y="3236748"/>
                  <a:pt x="3271822" y="3247544"/>
                </a:cubicBezTo>
                <a:cubicBezTo>
                  <a:pt x="3258345" y="3251268"/>
                  <a:pt x="3238074" y="3249030"/>
                  <a:pt x="3203831" y="3257844"/>
                </a:cubicBezTo>
                <a:cubicBezTo>
                  <a:pt x="3171582" y="3264392"/>
                  <a:pt x="3141884" y="3266922"/>
                  <a:pt x="3112954" y="3273149"/>
                </a:cubicBezTo>
                <a:cubicBezTo>
                  <a:pt x="3078476" y="3279234"/>
                  <a:pt x="3086597" y="3279502"/>
                  <a:pt x="3066210" y="3283409"/>
                </a:cubicBezTo>
                <a:cubicBezTo>
                  <a:pt x="3062644" y="3284830"/>
                  <a:pt x="3028337" y="3292032"/>
                  <a:pt x="3025254" y="3293851"/>
                </a:cubicBezTo>
                <a:cubicBezTo>
                  <a:pt x="3006685" y="3298201"/>
                  <a:pt x="2983512" y="3305242"/>
                  <a:pt x="2954798" y="3309512"/>
                </a:cubicBezTo>
                <a:cubicBezTo>
                  <a:pt x="2932037" y="3306567"/>
                  <a:pt x="2909137" y="3323699"/>
                  <a:pt x="2880670" y="3319465"/>
                </a:cubicBezTo>
                <a:cubicBezTo>
                  <a:pt x="2870569" y="3318853"/>
                  <a:pt x="2841559" y="3322739"/>
                  <a:pt x="2837450" y="3326994"/>
                </a:cubicBezTo>
                <a:cubicBezTo>
                  <a:pt x="2831684" y="3328529"/>
                  <a:pt x="2824114" y="3328158"/>
                  <a:pt x="2822806" y="3332324"/>
                </a:cubicBezTo>
                <a:cubicBezTo>
                  <a:pt x="2819977" y="3337498"/>
                  <a:pt x="2796022" y="3333071"/>
                  <a:pt x="2801164" y="3338109"/>
                </a:cubicBezTo>
                <a:cubicBezTo>
                  <a:pt x="2784223" y="3335142"/>
                  <a:pt x="2776048" y="3346261"/>
                  <a:pt x="2764344" y="3350228"/>
                </a:cubicBezTo>
                <a:cubicBezTo>
                  <a:pt x="2757478" y="3348562"/>
                  <a:pt x="2751292" y="3350631"/>
                  <a:pt x="2743431" y="3353702"/>
                </a:cubicBezTo>
                <a:lnTo>
                  <a:pt x="2732627" y="3357764"/>
                </a:lnTo>
                <a:cubicBezTo>
                  <a:pt x="2730974" y="3357887"/>
                  <a:pt x="2729319" y="3358011"/>
                  <a:pt x="2727665" y="3358134"/>
                </a:cubicBezTo>
                <a:cubicBezTo>
                  <a:pt x="2718835" y="3359036"/>
                  <a:pt x="2689731" y="3362522"/>
                  <a:pt x="2679642" y="3363177"/>
                </a:cubicBezTo>
                <a:lnTo>
                  <a:pt x="2667138" y="3362068"/>
                </a:lnTo>
                <a:cubicBezTo>
                  <a:pt x="2663221" y="3362857"/>
                  <a:pt x="2659468" y="3367183"/>
                  <a:pt x="2656143" y="3367913"/>
                </a:cubicBezTo>
                <a:lnTo>
                  <a:pt x="2647194" y="3366448"/>
                </a:lnTo>
                <a:cubicBezTo>
                  <a:pt x="2648133" y="3370674"/>
                  <a:pt x="2637589" y="3367195"/>
                  <a:pt x="2629621" y="3367085"/>
                </a:cubicBezTo>
                <a:cubicBezTo>
                  <a:pt x="2613302" y="3367205"/>
                  <a:pt x="2596982" y="3367324"/>
                  <a:pt x="2580663" y="3367443"/>
                </a:cubicBezTo>
                <a:lnTo>
                  <a:pt x="2550440" y="3369943"/>
                </a:lnTo>
                <a:lnTo>
                  <a:pt x="2541181" y="3368444"/>
                </a:lnTo>
                <a:cubicBezTo>
                  <a:pt x="2521017" y="3368085"/>
                  <a:pt x="2498723" y="3374020"/>
                  <a:pt x="2484405" y="3369178"/>
                </a:cubicBezTo>
                <a:cubicBezTo>
                  <a:pt x="2478585" y="3368607"/>
                  <a:pt x="2473319" y="3368738"/>
                  <a:pt x="2468424" y="3369303"/>
                </a:cubicBezTo>
                <a:lnTo>
                  <a:pt x="2455357" y="3371902"/>
                </a:lnTo>
                <a:lnTo>
                  <a:pt x="2429477" y="3378972"/>
                </a:lnTo>
                <a:cubicBezTo>
                  <a:pt x="2428170" y="3366751"/>
                  <a:pt x="2368370" y="3383654"/>
                  <a:pt x="2374910" y="3372826"/>
                </a:cubicBezTo>
                <a:cubicBezTo>
                  <a:pt x="2351003" y="3375026"/>
                  <a:pt x="2328875" y="3353198"/>
                  <a:pt x="2305825" y="3364960"/>
                </a:cubicBezTo>
                <a:cubicBezTo>
                  <a:pt x="2269964" y="3363999"/>
                  <a:pt x="2218889" y="3367921"/>
                  <a:pt x="2183980" y="3367060"/>
                </a:cubicBezTo>
                <a:cubicBezTo>
                  <a:pt x="2190418" y="3372011"/>
                  <a:pt x="2159099" y="3370877"/>
                  <a:pt x="2155235" y="3370737"/>
                </a:cubicBezTo>
                <a:cubicBezTo>
                  <a:pt x="2131791" y="3368260"/>
                  <a:pt x="2111535" y="3369043"/>
                  <a:pt x="2071012" y="3365882"/>
                </a:cubicBezTo>
                <a:cubicBezTo>
                  <a:pt x="2035156" y="3367426"/>
                  <a:pt x="2003987" y="3359257"/>
                  <a:pt x="1970953" y="3368185"/>
                </a:cubicBezTo>
                <a:cubicBezTo>
                  <a:pt x="1968713" y="3366515"/>
                  <a:pt x="1965947" y="3365226"/>
                  <a:pt x="1962822" y="3364213"/>
                </a:cubicBezTo>
                <a:lnTo>
                  <a:pt x="1953120" y="3362020"/>
                </a:lnTo>
                <a:lnTo>
                  <a:pt x="1951768" y="3362436"/>
                </a:lnTo>
                <a:cubicBezTo>
                  <a:pt x="1945920" y="3363208"/>
                  <a:pt x="1942436" y="3362820"/>
                  <a:pt x="1940004" y="3361921"/>
                </a:cubicBezTo>
                <a:lnTo>
                  <a:pt x="1937753" y="3360440"/>
                </a:lnTo>
                <a:cubicBezTo>
                  <a:pt x="1935095" y="3360180"/>
                  <a:pt x="1932438" y="3359919"/>
                  <a:pt x="1929780" y="3359659"/>
                </a:cubicBezTo>
                <a:lnTo>
                  <a:pt x="1887540" y="3355160"/>
                </a:lnTo>
                <a:lnTo>
                  <a:pt x="1887093" y="3355641"/>
                </a:lnTo>
                <a:cubicBezTo>
                  <a:pt x="1885548" y="3356665"/>
                  <a:pt x="1883390" y="3357319"/>
                  <a:pt x="1879887" y="3357216"/>
                </a:cubicBezTo>
                <a:cubicBezTo>
                  <a:pt x="1883470" y="3364909"/>
                  <a:pt x="1877035" y="3360039"/>
                  <a:pt x="1866395" y="3359055"/>
                </a:cubicBezTo>
                <a:cubicBezTo>
                  <a:pt x="1869584" y="3370783"/>
                  <a:pt x="1840440" y="3363434"/>
                  <a:pt x="1833771" y="3369655"/>
                </a:cubicBezTo>
                <a:cubicBezTo>
                  <a:pt x="1825883" y="3368668"/>
                  <a:pt x="1817596" y="3367837"/>
                  <a:pt x="1809081" y="3367230"/>
                </a:cubicBezTo>
                <a:cubicBezTo>
                  <a:pt x="1807399" y="3367161"/>
                  <a:pt x="1805718" y="3367091"/>
                  <a:pt x="1804036" y="3367022"/>
                </a:cubicBezTo>
                <a:cubicBezTo>
                  <a:pt x="1803991" y="3367059"/>
                  <a:pt x="1803946" y="3367097"/>
                  <a:pt x="1803901" y="3367134"/>
                </a:cubicBezTo>
                <a:cubicBezTo>
                  <a:pt x="1802735" y="3367334"/>
                  <a:pt x="1801050" y="3367359"/>
                  <a:pt x="1798514" y="3367143"/>
                </a:cubicBezTo>
                <a:lnTo>
                  <a:pt x="1794832" y="3366642"/>
                </a:lnTo>
                <a:cubicBezTo>
                  <a:pt x="1791569" y="3366507"/>
                  <a:pt x="1788305" y="3366373"/>
                  <a:pt x="1785042" y="3366238"/>
                </a:cubicBezTo>
                <a:lnTo>
                  <a:pt x="1781456" y="3366865"/>
                </a:lnTo>
                <a:lnTo>
                  <a:pt x="1779723" y="3368220"/>
                </a:lnTo>
                <a:cubicBezTo>
                  <a:pt x="1779440" y="3368155"/>
                  <a:pt x="1779156" y="3368091"/>
                  <a:pt x="1778873" y="3368027"/>
                </a:cubicBezTo>
                <a:cubicBezTo>
                  <a:pt x="1772915" y="3365312"/>
                  <a:pt x="1772165" y="3361694"/>
                  <a:pt x="1759487" y="3371174"/>
                </a:cubicBezTo>
                <a:cubicBezTo>
                  <a:pt x="1745189" y="3366602"/>
                  <a:pt x="1739727" y="3372462"/>
                  <a:pt x="1717161" y="3373831"/>
                </a:cubicBezTo>
                <a:cubicBezTo>
                  <a:pt x="1709564" y="3369729"/>
                  <a:pt x="1701729" y="3370835"/>
                  <a:pt x="1693416" y="3373577"/>
                </a:cubicBezTo>
                <a:cubicBezTo>
                  <a:pt x="1672951" y="3371092"/>
                  <a:pt x="1652013" y="3374616"/>
                  <a:pt x="1627833" y="3374823"/>
                </a:cubicBezTo>
                <a:lnTo>
                  <a:pt x="1562462" y="3384313"/>
                </a:lnTo>
                <a:lnTo>
                  <a:pt x="1500041" y="3383500"/>
                </a:lnTo>
                <a:cubicBezTo>
                  <a:pt x="1492272" y="3381880"/>
                  <a:pt x="1484857" y="3380071"/>
                  <a:pt x="1477912" y="3378156"/>
                </a:cubicBezTo>
                <a:cubicBezTo>
                  <a:pt x="1467843" y="3383396"/>
                  <a:pt x="1444391" y="3372727"/>
                  <a:pt x="1440452" y="3384511"/>
                </a:cubicBezTo>
                <a:cubicBezTo>
                  <a:pt x="1430880" y="3382266"/>
                  <a:pt x="1427637" y="3376755"/>
                  <a:pt x="1426476" y="3384665"/>
                </a:cubicBezTo>
                <a:cubicBezTo>
                  <a:pt x="1423197" y="3384140"/>
                  <a:pt x="1420743" y="3384515"/>
                  <a:pt x="1418659" y="3385325"/>
                </a:cubicBezTo>
                <a:lnTo>
                  <a:pt x="1417944" y="3385738"/>
                </a:lnTo>
                <a:lnTo>
                  <a:pt x="1396764" y="3380560"/>
                </a:lnTo>
                <a:cubicBezTo>
                  <a:pt x="1395649" y="3380621"/>
                  <a:pt x="1394534" y="3380681"/>
                  <a:pt x="1393418" y="3380742"/>
                </a:cubicBezTo>
                <a:lnTo>
                  <a:pt x="1380294" y="3376255"/>
                </a:lnTo>
                <a:lnTo>
                  <a:pt x="1351459" y="3367829"/>
                </a:lnTo>
                <a:cubicBezTo>
                  <a:pt x="1349081" y="3366466"/>
                  <a:pt x="1319507" y="3359407"/>
                  <a:pt x="1318363" y="3357511"/>
                </a:cubicBezTo>
                <a:cubicBezTo>
                  <a:pt x="1281509" y="3362193"/>
                  <a:pt x="1312014" y="3347744"/>
                  <a:pt x="1276860" y="3344906"/>
                </a:cubicBezTo>
                <a:cubicBezTo>
                  <a:pt x="1253785" y="3356533"/>
                  <a:pt x="1256695" y="3340712"/>
                  <a:pt x="1204286" y="3337488"/>
                </a:cubicBezTo>
                <a:cubicBezTo>
                  <a:pt x="1177346" y="3330862"/>
                  <a:pt x="1162856" y="3334854"/>
                  <a:pt x="1123710" y="3321651"/>
                </a:cubicBezTo>
                <a:cubicBezTo>
                  <a:pt x="1085454" y="3316709"/>
                  <a:pt x="1005363" y="3310335"/>
                  <a:pt x="974748" y="3307837"/>
                </a:cubicBezTo>
                <a:cubicBezTo>
                  <a:pt x="945739" y="3316478"/>
                  <a:pt x="964147" y="3307413"/>
                  <a:pt x="940014" y="3306660"/>
                </a:cubicBezTo>
                <a:cubicBezTo>
                  <a:pt x="952701" y="3296927"/>
                  <a:pt x="908686" y="3309051"/>
                  <a:pt x="914712" y="3297017"/>
                </a:cubicBezTo>
                <a:cubicBezTo>
                  <a:pt x="910130" y="3297260"/>
                  <a:pt x="905499" y="3297876"/>
                  <a:pt x="900809" y="3298584"/>
                </a:cubicBezTo>
                <a:cubicBezTo>
                  <a:pt x="899990" y="3298705"/>
                  <a:pt x="899172" y="3298828"/>
                  <a:pt x="898353" y="3298949"/>
                </a:cubicBezTo>
                <a:lnTo>
                  <a:pt x="889782" y="3298355"/>
                </a:lnTo>
                <a:lnTo>
                  <a:pt x="885796" y="3300754"/>
                </a:lnTo>
                <a:lnTo>
                  <a:pt x="871773" y="3301699"/>
                </a:lnTo>
                <a:cubicBezTo>
                  <a:pt x="866761" y="3301657"/>
                  <a:pt x="861656" y="3301147"/>
                  <a:pt x="856438" y="3299888"/>
                </a:cubicBezTo>
                <a:cubicBezTo>
                  <a:pt x="842058" y="3291303"/>
                  <a:pt x="802729" y="3299624"/>
                  <a:pt x="785420" y="3288419"/>
                </a:cubicBezTo>
                <a:cubicBezTo>
                  <a:pt x="778178" y="3285195"/>
                  <a:pt x="750397" y="3280699"/>
                  <a:pt x="741879" y="3283188"/>
                </a:cubicBezTo>
                <a:cubicBezTo>
                  <a:pt x="735414" y="3282940"/>
                  <a:pt x="729876" y="3280596"/>
                  <a:pt x="723686" y="3283763"/>
                </a:cubicBezTo>
                <a:cubicBezTo>
                  <a:pt x="715044" y="3287372"/>
                  <a:pt x="701553" y="3277214"/>
                  <a:pt x="699393" y="3282843"/>
                </a:cubicBezTo>
                <a:cubicBezTo>
                  <a:pt x="672713" y="3280073"/>
                  <a:pt x="587034" y="3269505"/>
                  <a:pt x="563609" y="3267140"/>
                </a:cubicBezTo>
                <a:cubicBezTo>
                  <a:pt x="562182" y="3267737"/>
                  <a:pt x="560575" y="3268245"/>
                  <a:pt x="558841" y="3268647"/>
                </a:cubicBezTo>
                <a:cubicBezTo>
                  <a:pt x="548753" y="3270983"/>
                  <a:pt x="536540" y="3269324"/>
                  <a:pt x="531566" y="3264943"/>
                </a:cubicBezTo>
                <a:cubicBezTo>
                  <a:pt x="504471" y="3249476"/>
                  <a:pt x="472712" y="3245273"/>
                  <a:pt x="444697" y="3238795"/>
                </a:cubicBezTo>
                <a:cubicBezTo>
                  <a:pt x="412178" y="3232635"/>
                  <a:pt x="425904" y="3247936"/>
                  <a:pt x="391157" y="3231917"/>
                </a:cubicBezTo>
                <a:cubicBezTo>
                  <a:pt x="383742" y="3235456"/>
                  <a:pt x="378300" y="3234891"/>
                  <a:pt x="370757" y="3231601"/>
                </a:cubicBezTo>
                <a:cubicBezTo>
                  <a:pt x="354739" y="3228921"/>
                  <a:pt x="348695" y="3239635"/>
                  <a:pt x="336665" y="3230937"/>
                </a:cubicBezTo>
                <a:cubicBezTo>
                  <a:pt x="335690" y="3237020"/>
                  <a:pt x="304301" y="3228709"/>
                  <a:pt x="307742" y="3235671"/>
                </a:cubicBezTo>
                <a:cubicBezTo>
                  <a:pt x="293579" y="3239310"/>
                  <a:pt x="294219" y="3230068"/>
                  <a:pt x="280601" y="3233044"/>
                </a:cubicBezTo>
                <a:cubicBezTo>
                  <a:pt x="268012" y="3232391"/>
                  <a:pt x="291593" y="3227968"/>
                  <a:pt x="278749" y="3225671"/>
                </a:cubicBezTo>
                <a:cubicBezTo>
                  <a:pt x="262467" y="3223907"/>
                  <a:pt x="269675" y="3213530"/>
                  <a:pt x="248269" y="3225056"/>
                </a:cubicBezTo>
                <a:cubicBezTo>
                  <a:pt x="233782" y="3219511"/>
                  <a:pt x="226442" y="3225015"/>
                  <a:pt x="201544" y="3224865"/>
                </a:cubicBezTo>
                <a:lnTo>
                  <a:pt x="194948" y="3222950"/>
                </a:lnTo>
                <a:lnTo>
                  <a:pt x="186529" y="3228320"/>
                </a:lnTo>
                <a:cubicBezTo>
                  <a:pt x="181850" y="3230472"/>
                  <a:pt x="176241" y="3231774"/>
                  <a:pt x="168765" y="3231015"/>
                </a:cubicBezTo>
                <a:cubicBezTo>
                  <a:pt x="124081" y="3216459"/>
                  <a:pt x="165980" y="3240734"/>
                  <a:pt x="91518" y="3231445"/>
                </a:cubicBezTo>
                <a:cubicBezTo>
                  <a:pt x="87975" y="3229296"/>
                  <a:pt x="77991" y="3230542"/>
                  <a:pt x="77943" y="3233140"/>
                </a:cubicBezTo>
                <a:cubicBezTo>
                  <a:pt x="73437" y="3232021"/>
                  <a:pt x="63858" y="3226368"/>
                  <a:pt x="61120" y="3230347"/>
                </a:cubicBezTo>
                <a:cubicBezTo>
                  <a:pt x="48916" y="3229750"/>
                  <a:pt x="37022" y="3228445"/>
                  <a:pt x="25722" y="3226477"/>
                </a:cubicBezTo>
                <a:lnTo>
                  <a:pt x="2781" y="3220829"/>
                </a:lnTo>
                <a:lnTo>
                  <a:pt x="0" y="3222232"/>
                </a:lnTo>
                <a:close/>
              </a:path>
            </a:pathLst>
          </a:cu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9716E754-80B5-4C2D-AB94-4F17EA926E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0887" r="3" b="11783"/>
          <a:stretch/>
        </p:blipFill>
        <p:spPr>
          <a:xfrm>
            <a:off x="4048364" y="10"/>
            <a:ext cx="4047893" cy="3130303"/>
          </a:xfrm>
          <a:custGeom>
            <a:avLst/>
            <a:gdLst/>
            <a:ahLst/>
            <a:cxnLst/>
            <a:rect l="l" t="t" r="r" b="b"/>
            <a:pathLst>
              <a:path w="4047893" h="3130313">
                <a:moveTo>
                  <a:pt x="0" y="0"/>
                </a:moveTo>
                <a:lnTo>
                  <a:pt x="4047893" y="0"/>
                </a:lnTo>
                <a:lnTo>
                  <a:pt x="4047893" y="2992525"/>
                </a:lnTo>
                <a:lnTo>
                  <a:pt x="4044945" y="2992586"/>
                </a:lnTo>
                <a:cubicBezTo>
                  <a:pt x="4013007" y="2983988"/>
                  <a:pt x="4029496" y="3002088"/>
                  <a:pt x="3993923" y="2999580"/>
                </a:cubicBezTo>
                <a:cubicBezTo>
                  <a:pt x="3953690" y="2999973"/>
                  <a:pt x="3925732" y="2991464"/>
                  <a:pt x="3899257" y="2991280"/>
                </a:cubicBezTo>
                <a:cubicBezTo>
                  <a:pt x="3886826" y="2992016"/>
                  <a:pt x="3796118" y="2992410"/>
                  <a:pt x="3803589" y="2988457"/>
                </a:cubicBezTo>
                <a:cubicBezTo>
                  <a:pt x="3771479" y="2987956"/>
                  <a:pt x="3724459" y="2987111"/>
                  <a:pt x="3706605" y="2988270"/>
                </a:cubicBezTo>
                <a:cubicBezTo>
                  <a:pt x="3703225" y="2988426"/>
                  <a:pt x="3699845" y="2995259"/>
                  <a:pt x="3696464" y="2995413"/>
                </a:cubicBezTo>
                <a:cubicBezTo>
                  <a:pt x="3673602" y="2986686"/>
                  <a:pt x="3685958" y="2988536"/>
                  <a:pt x="3662169" y="2987908"/>
                </a:cubicBezTo>
                <a:cubicBezTo>
                  <a:pt x="3644316" y="2989346"/>
                  <a:pt x="3656616" y="2981280"/>
                  <a:pt x="3638764" y="2982720"/>
                </a:cubicBezTo>
                <a:cubicBezTo>
                  <a:pt x="3602893" y="3008058"/>
                  <a:pt x="3578600" y="2986261"/>
                  <a:pt x="3530424" y="2996502"/>
                </a:cubicBezTo>
                <a:lnTo>
                  <a:pt x="3456483" y="2997177"/>
                </a:lnTo>
                <a:cubicBezTo>
                  <a:pt x="3450083" y="2997047"/>
                  <a:pt x="3443320" y="2998716"/>
                  <a:pt x="3439236" y="2995748"/>
                </a:cubicBezTo>
                <a:cubicBezTo>
                  <a:pt x="3425274" y="2994993"/>
                  <a:pt x="3393296" y="2993247"/>
                  <a:pt x="3372711" y="2992647"/>
                </a:cubicBezTo>
                <a:cubicBezTo>
                  <a:pt x="3352114" y="2993339"/>
                  <a:pt x="3350044" y="2997183"/>
                  <a:pt x="3326457" y="2999562"/>
                </a:cubicBezTo>
                <a:cubicBezTo>
                  <a:pt x="3268010" y="2985834"/>
                  <a:pt x="3302346" y="3004193"/>
                  <a:pt x="3274937" y="3010764"/>
                </a:cubicBezTo>
                <a:lnTo>
                  <a:pt x="3247552" y="3008692"/>
                </a:lnTo>
                <a:cubicBezTo>
                  <a:pt x="3239494" y="3005937"/>
                  <a:pt x="3224032" y="3005163"/>
                  <a:pt x="3216589" y="3008563"/>
                </a:cubicBezTo>
                <a:cubicBezTo>
                  <a:pt x="3181100" y="3020067"/>
                  <a:pt x="3210475" y="3004709"/>
                  <a:pt x="3179493" y="3008658"/>
                </a:cubicBezTo>
                <a:lnTo>
                  <a:pt x="3149112" y="3020078"/>
                </a:lnTo>
                <a:cubicBezTo>
                  <a:pt x="3138430" y="3019544"/>
                  <a:pt x="3127747" y="3019009"/>
                  <a:pt x="3117065" y="3018475"/>
                </a:cubicBezTo>
                <a:cubicBezTo>
                  <a:pt x="3100309" y="3015895"/>
                  <a:pt x="3095375" y="3026139"/>
                  <a:pt x="3085852" y="3024583"/>
                </a:cubicBezTo>
                <a:cubicBezTo>
                  <a:pt x="3083205" y="3019193"/>
                  <a:pt x="3077928" y="3019162"/>
                  <a:pt x="3068056" y="3021444"/>
                </a:cubicBezTo>
                <a:cubicBezTo>
                  <a:pt x="3067547" y="3021351"/>
                  <a:pt x="3067037" y="3021259"/>
                  <a:pt x="3066528" y="3021166"/>
                </a:cubicBezTo>
                <a:lnTo>
                  <a:pt x="3051628" y="3025475"/>
                </a:lnTo>
                <a:cubicBezTo>
                  <a:pt x="3054335" y="3020346"/>
                  <a:pt x="3000640" y="3019856"/>
                  <a:pt x="3008147" y="3014221"/>
                </a:cubicBezTo>
                <a:cubicBezTo>
                  <a:pt x="2996636" y="3010443"/>
                  <a:pt x="2991707" y="3018195"/>
                  <a:pt x="2980324" y="3014998"/>
                </a:cubicBezTo>
                <a:cubicBezTo>
                  <a:pt x="2967759" y="3014889"/>
                  <a:pt x="2987908" y="3019812"/>
                  <a:pt x="2974105" y="3021060"/>
                </a:cubicBezTo>
                <a:lnTo>
                  <a:pt x="2898967" y="3017706"/>
                </a:lnTo>
                <a:cubicBezTo>
                  <a:pt x="2889133" y="3021187"/>
                  <a:pt x="2880975" y="3020246"/>
                  <a:pt x="2872906" y="3017913"/>
                </a:cubicBezTo>
                <a:cubicBezTo>
                  <a:pt x="2849600" y="3020012"/>
                  <a:pt x="2847396" y="3018756"/>
                  <a:pt x="2821030" y="3018570"/>
                </a:cubicBezTo>
                <a:cubicBezTo>
                  <a:pt x="2792862" y="3023488"/>
                  <a:pt x="2758404" y="3014645"/>
                  <a:pt x="2730230" y="3014478"/>
                </a:cubicBezTo>
                <a:cubicBezTo>
                  <a:pt x="2702955" y="3023440"/>
                  <a:pt x="2711231" y="3004407"/>
                  <a:pt x="2687628" y="3005991"/>
                </a:cubicBezTo>
                <a:cubicBezTo>
                  <a:pt x="2649605" y="3014731"/>
                  <a:pt x="2688189" y="2999782"/>
                  <a:pt x="2628951" y="3004830"/>
                </a:cubicBezTo>
                <a:cubicBezTo>
                  <a:pt x="2625663" y="3006155"/>
                  <a:pt x="2618407" y="3015266"/>
                  <a:pt x="2619087" y="3013614"/>
                </a:cubicBezTo>
                <a:cubicBezTo>
                  <a:pt x="2606112" y="3014782"/>
                  <a:pt x="2568093" y="2997243"/>
                  <a:pt x="2549635" y="2999983"/>
                </a:cubicBezTo>
                <a:cubicBezTo>
                  <a:pt x="2513091" y="2997030"/>
                  <a:pt x="2495971" y="3005531"/>
                  <a:pt x="2469604" y="3005376"/>
                </a:cubicBezTo>
                <a:cubicBezTo>
                  <a:pt x="2460397" y="2976697"/>
                  <a:pt x="2420737" y="2997007"/>
                  <a:pt x="2366760" y="2987305"/>
                </a:cubicBezTo>
                <a:lnTo>
                  <a:pt x="2184478" y="2961828"/>
                </a:lnTo>
                <a:cubicBezTo>
                  <a:pt x="2115036" y="2937464"/>
                  <a:pt x="2031972" y="2970268"/>
                  <a:pt x="1991474" y="2962283"/>
                </a:cubicBezTo>
                <a:cubicBezTo>
                  <a:pt x="1975906" y="2972633"/>
                  <a:pt x="1961170" y="2963900"/>
                  <a:pt x="1941495" y="2969250"/>
                </a:cubicBezTo>
                <a:cubicBezTo>
                  <a:pt x="1896970" y="2975048"/>
                  <a:pt x="1881450" y="2995138"/>
                  <a:pt x="1822493" y="2993245"/>
                </a:cubicBezTo>
                <a:cubicBezTo>
                  <a:pt x="1799752" y="2992680"/>
                  <a:pt x="1701905" y="3006271"/>
                  <a:pt x="1648275" y="3026984"/>
                </a:cubicBezTo>
                <a:cubicBezTo>
                  <a:pt x="1616403" y="3033006"/>
                  <a:pt x="1600867" y="3023480"/>
                  <a:pt x="1591543" y="3039507"/>
                </a:cubicBezTo>
                <a:cubicBezTo>
                  <a:pt x="1575633" y="3031550"/>
                  <a:pt x="1526767" y="3047631"/>
                  <a:pt x="1510786" y="3050338"/>
                </a:cubicBezTo>
                <a:cubicBezTo>
                  <a:pt x="1497175" y="3045578"/>
                  <a:pt x="1491407" y="3051196"/>
                  <a:pt x="1479840" y="3053327"/>
                </a:cubicBezTo>
                <a:cubicBezTo>
                  <a:pt x="1474089" y="3050164"/>
                  <a:pt x="1464204" y="3051201"/>
                  <a:pt x="1461357" y="3055733"/>
                </a:cubicBezTo>
                <a:cubicBezTo>
                  <a:pt x="1467349" y="3065105"/>
                  <a:pt x="1432334" y="3063173"/>
                  <a:pt x="1430609" y="3070139"/>
                </a:cubicBezTo>
                <a:cubicBezTo>
                  <a:pt x="1410809" y="3073257"/>
                  <a:pt x="1323018" y="3072123"/>
                  <a:pt x="1309663" y="3084181"/>
                </a:cubicBezTo>
                <a:cubicBezTo>
                  <a:pt x="1269914" y="3092768"/>
                  <a:pt x="1209429" y="3080588"/>
                  <a:pt x="1192304" y="3082361"/>
                </a:cubicBezTo>
                <a:cubicBezTo>
                  <a:pt x="1184634" y="3081978"/>
                  <a:pt x="1176965" y="3081596"/>
                  <a:pt x="1169295" y="3081213"/>
                </a:cubicBezTo>
                <a:cubicBezTo>
                  <a:pt x="1168466" y="3081343"/>
                  <a:pt x="1167637" y="3081472"/>
                  <a:pt x="1166808" y="3081602"/>
                </a:cubicBezTo>
                <a:lnTo>
                  <a:pt x="1115657" y="3078399"/>
                </a:lnTo>
                <a:cubicBezTo>
                  <a:pt x="1085018" y="3091808"/>
                  <a:pt x="1079065" y="3095515"/>
                  <a:pt x="1042697" y="3099190"/>
                </a:cubicBezTo>
                <a:cubicBezTo>
                  <a:pt x="1032644" y="3098127"/>
                  <a:pt x="979772" y="3096610"/>
                  <a:pt x="977694" y="3101331"/>
                </a:cubicBezTo>
                <a:cubicBezTo>
                  <a:pt x="961202" y="3095237"/>
                  <a:pt x="940975" y="3100420"/>
                  <a:pt x="924689" y="3093967"/>
                </a:cubicBezTo>
                <a:lnTo>
                  <a:pt x="908550" y="3095950"/>
                </a:lnTo>
                <a:cubicBezTo>
                  <a:pt x="877246" y="3094415"/>
                  <a:pt x="882046" y="3103801"/>
                  <a:pt x="845329" y="3093766"/>
                </a:cubicBezTo>
                <a:cubicBezTo>
                  <a:pt x="837507" y="3090489"/>
                  <a:pt x="824678" y="3090903"/>
                  <a:pt x="816675" y="3094689"/>
                </a:cubicBezTo>
                <a:cubicBezTo>
                  <a:pt x="815297" y="3095340"/>
                  <a:pt x="814119" y="3096069"/>
                  <a:pt x="813174" y="3096853"/>
                </a:cubicBezTo>
                <a:cubicBezTo>
                  <a:pt x="790135" y="3089266"/>
                  <a:pt x="783048" y="3095936"/>
                  <a:pt x="771013" y="3090209"/>
                </a:cubicBezTo>
                <a:cubicBezTo>
                  <a:pt x="742645" y="3091492"/>
                  <a:pt x="725377" y="3101546"/>
                  <a:pt x="714380" y="3096594"/>
                </a:cubicBezTo>
                <a:cubicBezTo>
                  <a:pt x="693975" y="3099397"/>
                  <a:pt x="662383" y="3104717"/>
                  <a:pt x="648585" y="3107030"/>
                </a:cubicBezTo>
                <a:cubicBezTo>
                  <a:pt x="644887" y="3110964"/>
                  <a:pt x="637955" y="3109672"/>
                  <a:pt x="631605" y="3110477"/>
                </a:cubicBezTo>
                <a:cubicBezTo>
                  <a:pt x="625207" y="3114153"/>
                  <a:pt x="595514" y="3114423"/>
                  <a:pt x="586338" y="3112586"/>
                </a:cubicBezTo>
                <a:lnTo>
                  <a:pt x="557969" y="3117189"/>
                </a:lnTo>
                <a:cubicBezTo>
                  <a:pt x="508787" y="3109938"/>
                  <a:pt x="487300" y="3138257"/>
                  <a:pt x="448505" y="3111851"/>
                </a:cubicBezTo>
                <a:cubicBezTo>
                  <a:pt x="430568" y="3111958"/>
                  <a:pt x="443794" y="3120275"/>
                  <a:pt x="425858" y="3120382"/>
                </a:cubicBezTo>
                <a:cubicBezTo>
                  <a:pt x="402271" y="3123546"/>
                  <a:pt x="413517" y="3112174"/>
                  <a:pt x="391847" y="3124849"/>
                </a:cubicBezTo>
                <a:cubicBezTo>
                  <a:pt x="349157" y="3121702"/>
                  <a:pt x="326774" y="3134560"/>
                  <a:pt x="288285" y="3125383"/>
                </a:cubicBezTo>
                <a:cubicBezTo>
                  <a:pt x="295755" y="3130096"/>
                  <a:pt x="205047" y="3129625"/>
                  <a:pt x="192615" y="3128748"/>
                </a:cubicBezTo>
                <a:cubicBezTo>
                  <a:pt x="166142" y="3128967"/>
                  <a:pt x="138184" y="3127169"/>
                  <a:pt x="97952" y="3126700"/>
                </a:cubicBezTo>
                <a:cubicBezTo>
                  <a:pt x="62377" y="3129690"/>
                  <a:pt x="78866" y="3120054"/>
                  <a:pt x="46928" y="3130306"/>
                </a:cubicBezTo>
                <a:cubicBezTo>
                  <a:pt x="37098" y="3130381"/>
                  <a:pt x="21188" y="3129913"/>
                  <a:pt x="7323" y="3129322"/>
                </a:cubicBezTo>
                <a:lnTo>
                  <a:pt x="0" y="3128862"/>
                </a:lnTo>
                <a:close/>
              </a:path>
            </a:pathLst>
          </a:custGeom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7D4DB284-74DA-49D4-ADC2-1437CEA00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1704" r="-3" b="-3"/>
          <a:stretch/>
        </p:blipFill>
        <p:spPr>
          <a:xfrm>
            <a:off x="8096257" y="10"/>
            <a:ext cx="4095743" cy="3206832"/>
          </a:xfrm>
          <a:custGeom>
            <a:avLst/>
            <a:gdLst/>
            <a:ahLst/>
            <a:cxnLst/>
            <a:rect l="l" t="t" r="r" b="b"/>
            <a:pathLst>
              <a:path w="4095743" h="3206842">
                <a:moveTo>
                  <a:pt x="0" y="0"/>
                </a:moveTo>
                <a:lnTo>
                  <a:pt x="4095743" y="0"/>
                </a:lnTo>
                <a:lnTo>
                  <a:pt x="4095743" y="136523"/>
                </a:lnTo>
                <a:lnTo>
                  <a:pt x="4095743" y="1701208"/>
                </a:lnTo>
                <a:lnTo>
                  <a:pt x="4095743" y="3071014"/>
                </a:lnTo>
                <a:cubicBezTo>
                  <a:pt x="4095742" y="3071024"/>
                  <a:pt x="4095742" y="3071035"/>
                  <a:pt x="4095741" y="3071045"/>
                </a:cubicBezTo>
                <a:cubicBezTo>
                  <a:pt x="4095657" y="3071040"/>
                  <a:pt x="4095572" y="3071032"/>
                  <a:pt x="4095488" y="3071025"/>
                </a:cubicBezTo>
                <a:lnTo>
                  <a:pt x="4089562" y="3068518"/>
                </a:lnTo>
                <a:lnTo>
                  <a:pt x="4066621" y="3073254"/>
                </a:lnTo>
                <a:cubicBezTo>
                  <a:pt x="4055320" y="3074906"/>
                  <a:pt x="4043427" y="3076001"/>
                  <a:pt x="4031223" y="3076501"/>
                </a:cubicBezTo>
                <a:cubicBezTo>
                  <a:pt x="4028484" y="3073164"/>
                  <a:pt x="4018905" y="3077906"/>
                  <a:pt x="4014400" y="3078843"/>
                </a:cubicBezTo>
                <a:cubicBezTo>
                  <a:pt x="4014351" y="3076664"/>
                  <a:pt x="4004368" y="3075619"/>
                  <a:pt x="4000825" y="3077423"/>
                </a:cubicBezTo>
                <a:cubicBezTo>
                  <a:pt x="3926364" y="3085214"/>
                  <a:pt x="3968261" y="3064853"/>
                  <a:pt x="3923579" y="3077062"/>
                </a:cubicBezTo>
                <a:cubicBezTo>
                  <a:pt x="3916103" y="3077698"/>
                  <a:pt x="3910492" y="3076605"/>
                  <a:pt x="3905815" y="3074801"/>
                </a:cubicBezTo>
                <a:lnTo>
                  <a:pt x="3897396" y="3070297"/>
                </a:lnTo>
                <a:lnTo>
                  <a:pt x="3890800" y="3071903"/>
                </a:lnTo>
                <a:cubicBezTo>
                  <a:pt x="3865901" y="3072029"/>
                  <a:pt x="3858562" y="3067412"/>
                  <a:pt x="3844074" y="3072063"/>
                </a:cubicBezTo>
                <a:cubicBezTo>
                  <a:pt x="3822669" y="3062396"/>
                  <a:pt x="3829876" y="3071099"/>
                  <a:pt x="3813596" y="3072579"/>
                </a:cubicBezTo>
                <a:cubicBezTo>
                  <a:pt x="3800751" y="3074505"/>
                  <a:pt x="3824330" y="3078216"/>
                  <a:pt x="3811743" y="3078763"/>
                </a:cubicBezTo>
                <a:cubicBezTo>
                  <a:pt x="3798124" y="3076266"/>
                  <a:pt x="3798764" y="3084018"/>
                  <a:pt x="3784600" y="3080966"/>
                </a:cubicBezTo>
                <a:cubicBezTo>
                  <a:pt x="3788042" y="3075127"/>
                  <a:pt x="3756652" y="3082098"/>
                  <a:pt x="3755678" y="3076997"/>
                </a:cubicBezTo>
                <a:cubicBezTo>
                  <a:pt x="3743648" y="3084291"/>
                  <a:pt x="3737604" y="3075305"/>
                  <a:pt x="3721587" y="3077553"/>
                </a:cubicBezTo>
                <a:cubicBezTo>
                  <a:pt x="3714042" y="3080313"/>
                  <a:pt x="3708600" y="3080787"/>
                  <a:pt x="3701187" y="3077818"/>
                </a:cubicBezTo>
                <a:cubicBezTo>
                  <a:pt x="3666438" y="3091253"/>
                  <a:pt x="3680164" y="3078420"/>
                  <a:pt x="3647646" y="3083588"/>
                </a:cubicBezTo>
                <a:cubicBezTo>
                  <a:pt x="3619631" y="3089020"/>
                  <a:pt x="3587871" y="3092545"/>
                  <a:pt x="3560777" y="3105520"/>
                </a:cubicBezTo>
                <a:cubicBezTo>
                  <a:pt x="3555802" y="3109193"/>
                  <a:pt x="3543591" y="3110585"/>
                  <a:pt x="3533503" y="3108626"/>
                </a:cubicBezTo>
                <a:cubicBezTo>
                  <a:pt x="3531768" y="3108290"/>
                  <a:pt x="3530162" y="3107864"/>
                  <a:pt x="3528735" y="3107361"/>
                </a:cubicBezTo>
                <a:cubicBezTo>
                  <a:pt x="3505309" y="3109347"/>
                  <a:pt x="3419631" y="3118211"/>
                  <a:pt x="3392949" y="3120534"/>
                </a:cubicBezTo>
                <a:cubicBezTo>
                  <a:pt x="3390791" y="3115813"/>
                  <a:pt x="3377299" y="3124333"/>
                  <a:pt x="3368657" y="3121305"/>
                </a:cubicBezTo>
                <a:cubicBezTo>
                  <a:pt x="3362467" y="3118650"/>
                  <a:pt x="3356930" y="3120616"/>
                  <a:pt x="3350465" y="3120823"/>
                </a:cubicBezTo>
                <a:cubicBezTo>
                  <a:pt x="3341947" y="3118736"/>
                  <a:pt x="3314164" y="3122506"/>
                  <a:pt x="3306922" y="3125212"/>
                </a:cubicBezTo>
                <a:cubicBezTo>
                  <a:pt x="3289615" y="3134610"/>
                  <a:pt x="3250286" y="3127630"/>
                  <a:pt x="3235905" y="3134831"/>
                </a:cubicBezTo>
                <a:cubicBezTo>
                  <a:pt x="3230686" y="3135887"/>
                  <a:pt x="3225583" y="3136314"/>
                  <a:pt x="3220570" y="3136351"/>
                </a:cubicBezTo>
                <a:lnTo>
                  <a:pt x="3206547" y="3135559"/>
                </a:lnTo>
                <a:lnTo>
                  <a:pt x="3202562" y="3133546"/>
                </a:lnTo>
                <a:lnTo>
                  <a:pt x="3193989" y="3134044"/>
                </a:lnTo>
                <a:cubicBezTo>
                  <a:pt x="3193170" y="3133943"/>
                  <a:pt x="3192354" y="3133838"/>
                  <a:pt x="3191535" y="3133737"/>
                </a:cubicBezTo>
                <a:cubicBezTo>
                  <a:pt x="3186844" y="3133143"/>
                  <a:pt x="3182215" y="3132626"/>
                  <a:pt x="3177631" y="3132423"/>
                </a:cubicBezTo>
                <a:cubicBezTo>
                  <a:pt x="3183659" y="3142516"/>
                  <a:pt x="3139642" y="3132347"/>
                  <a:pt x="3152328" y="3140511"/>
                </a:cubicBezTo>
                <a:cubicBezTo>
                  <a:pt x="3128198" y="3141143"/>
                  <a:pt x="3146604" y="3148747"/>
                  <a:pt x="3117596" y="3141499"/>
                </a:cubicBezTo>
                <a:cubicBezTo>
                  <a:pt x="3086979" y="3143595"/>
                  <a:pt x="3006888" y="3148940"/>
                  <a:pt x="2968634" y="3153086"/>
                </a:cubicBezTo>
                <a:cubicBezTo>
                  <a:pt x="2929486" y="3164160"/>
                  <a:pt x="2914998" y="3160811"/>
                  <a:pt x="2888057" y="3166369"/>
                </a:cubicBezTo>
                <a:cubicBezTo>
                  <a:pt x="2835648" y="3169073"/>
                  <a:pt x="2838558" y="3182345"/>
                  <a:pt x="2815482" y="3172591"/>
                </a:cubicBezTo>
                <a:cubicBezTo>
                  <a:pt x="2780330" y="3174973"/>
                  <a:pt x="2810834" y="3187092"/>
                  <a:pt x="2773979" y="3183164"/>
                </a:cubicBezTo>
                <a:cubicBezTo>
                  <a:pt x="2772836" y="3184755"/>
                  <a:pt x="2747271" y="3200694"/>
                  <a:pt x="2744895" y="3201836"/>
                </a:cubicBezTo>
                <a:cubicBezTo>
                  <a:pt x="2729571" y="3202108"/>
                  <a:pt x="2714249" y="3202379"/>
                  <a:pt x="2698926" y="3202651"/>
                </a:cubicBezTo>
                <a:lnTo>
                  <a:pt x="2695579" y="3202498"/>
                </a:lnTo>
                <a:lnTo>
                  <a:pt x="2674400" y="3206842"/>
                </a:lnTo>
                <a:lnTo>
                  <a:pt x="2673684" y="3206495"/>
                </a:lnTo>
                <a:cubicBezTo>
                  <a:pt x="2671600" y="3205816"/>
                  <a:pt x="2669147" y="3205501"/>
                  <a:pt x="2665867" y="3205942"/>
                </a:cubicBezTo>
                <a:cubicBezTo>
                  <a:pt x="2655994" y="3204939"/>
                  <a:pt x="2626692" y="3200644"/>
                  <a:pt x="2614431" y="3200481"/>
                </a:cubicBezTo>
                <a:cubicBezTo>
                  <a:pt x="2607486" y="3202087"/>
                  <a:pt x="2600071" y="3203605"/>
                  <a:pt x="2592303" y="3204964"/>
                </a:cubicBezTo>
                <a:lnTo>
                  <a:pt x="2529882" y="3205645"/>
                </a:lnTo>
                <a:lnTo>
                  <a:pt x="2464509" y="3197687"/>
                </a:lnTo>
                <a:cubicBezTo>
                  <a:pt x="2440330" y="3197513"/>
                  <a:pt x="2419394" y="3194556"/>
                  <a:pt x="2398926" y="3196641"/>
                </a:cubicBezTo>
                <a:cubicBezTo>
                  <a:pt x="2390615" y="3194341"/>
                  <a:pt x="2382779" y="3200091"/>
                  <a:pt x="2375181" y="3203534"/>
                </a:cubicBezTo>
                <a:cubicBezTo>
                  <a:pt x="2352617" y="3202385"/>
                  <a:pt x="2347156" y="3190791"/>
                  <a:pt x="2332855" y="3194625"/>
                </a:cubicBezTo>
                <a:cubicBezTo>
                  <a:pt x="2320177" y="3186674"/>
                  <a:pt x="2319429" y="3189708"/>
                  <a:pt x="2313469" y="3191985"/>
                </a:cubicBezTo>
                <a:cubicBezTo>
                  <a:pt x="2313187" y="3192040"/>
                  <a:pt x="2312903" y="3192094"/>
                  <a:pt x="2312621" y="3192148"/>
                </a:cubicBezTo>
                <a:lnTo>
                  <a:pt x="2310886" y="3191011"/>
                </a:lnTo>
                <a:cubicBezTo>
                  <a:pt x="2309691" y="3190836"/>
                  <a:pt x="2308496" y="3190660"/>
                  <a:pt x="2307301" y="3190485"/>
                </a:cubicBezTo>
                <a:cubicBezTo>
                  <a:pt x="2304038" y="3190598"/>
                  <a:pt x="2300775" y="3190712"/>
                  <a:pt x="2297511" y="3190825"/>
                </a:cubicBezTo>
                <a:cubicBezTo>
                  <a:pt x="2296284" y="3190964"/>
                  <a:pt x="2295057" y="3191105"/>
                  <a:pt x="2293829" y="3191244"/>
                </a:cubicBezTo>
                <a:cubicBezTo>
                  <a:pt x="2291292" y="3191425"/>
                  <a:pt x="2289608" y="3191405"/>
                  <a:pt x="2288442" y="3191236"/>
                </a:cubicBezTo>
                <a:cubicBezTo>
                  <a:pt x="2288397" y="3191205"/>
                  <a:pt x="2288352" y="3191173"/>
                  <a:pt x="2288307" y="3191142"/>
                </a:cubicBezTo>
                <a:cubicBezTo>
                  <a:pt x="2286625" y="3191201"/>
                  <a:pt x="2292966" y="3181241"/>
                  <a:pt x="2291282" y="3181298"/>
                </a:cubicBezTo>
                <a:cubicBezTo>
                  <a:pt x="2282768" y="3181808"/>
                  <a:pt x="2266459" y="3192523"/>
                  <a:pt x="2258572" y="3193351"/>
                </a:cubicBezTo>
                <a:cubicBezTo>
                  <a:pt x="2251903" y="3188132"/>
                  <a:pt x="2222758" y="3194297"/>
                  <a:pt x="2225949" y="3184460"/>
                </a:cubicBezTo>
                <a:cubicBezTo>
                  <a:pt x="2215309" y="3185285"/>
                  <a:pt x="2208874" y="3189370"/>
                  <a:pt x="2212457" y="3182918"/>
                </a:cubicBezTo>
                <a:cubicBezTo>
                  <a:pt x="2208954" y="3183005"/>
                  <a:pt x="2206796" y="3182455"/>
                  <a:pt x="2205250" y="3181596"/>
                </a:cubicBezTo>
                <a:lnTo>
                  <a:pt x="2204802" y="3181191"/>
                </a:lnTo>
                <a:cubicBezTo>
                  <a:pt x="2196360" y="3181862"/>
                  <a:pt x="2165295" y="3184604"/>
                  <a:pt x="2154589" y="3185621"/>
                </a:cubicBezTo>
                <a:lnTo>
                  <a:pt x="2140577" y="3187296"/>
                </a:lnTo>
                <a:lnTo>
                  <a:pt x="2139223" y="3186946"/>
                </a:lnTo>
                <a:lnTo>
                  <a:pt x="2129522" y="3182108"/>
                </a:lnTo>
                <a:cubicBezTo>
                  <a:pt x="2126396" y="3182958"/>
                  <a:pt x="2123631" y="3190717"/>
                  <a:pt x="2121389" y="3192118"/>
                </a:cubicBezTo>
                <a:cubicBezTo>
                  <a:pt x="2088356" y="3184630"/>
                  <a:pt x="2057187" y="3191481"/>
                  <a:pt x="2021332" y="3190187"/>
                </a:cubicBezTo>
                <a:cubicBezTo>
                  <a:pt x="1980808" y="3192837"/>
                  <a:pt x="1960551" y="3192182"/>
                  <a:pt x="1937109" y="3194259"/>
                </a:cubicBezTo>
                <a:cubicBezTo>
                  <a:pt x="1933244" y="3194376"/>
                  <a:pt x="1901924" y="3195327"/>
                  <a:pt x="1908362" y="3191174"/>
                </a:cubicBezTo>
                <a:cubicBezTo>
                  <a:pt x="1873455" y="3191897"/>
                  <a:pt x="1822379" y="3188607"/>
                  <a:pt x="1786518" y="3189413"/>
                </a:cubicBezTo>
                <a:cubicBezTo>
                  <a:pt x="1763469" y="3179547"/>
                  <a:pt x="1741339" y="3197857"/>
                  <a:pt x="1717434" y="3196011"/>
                </a:cubicBezTo>
                <a:cubicBezTo>
                  <a:pt x="1723972" y="3205094"/>
                  <a:pt x="1664175" y="3190915"/>
                  <a:pt x="1662865" y="3201166"/>
                </a:cubicBezTo>
                <a:lnTo>
                  <a:pt x="1636987" y="3195235"/>
                </a:lnTo>
                <a:lnTo>
                  <a:pt x="1623920" y="3183037"/>
                </a:lnTo>
                <a:cubicBezTo>
                  <a:pt x="1619023" y="3182563"/>
                  <a:pt x="1613758" y="3192473"/>
                  <a:pt x="1607939" y="3192950"/>
                </a:cubicBezTo>
                <a:cubicBezTo>
                  <a:pt x="1593621" y="3197013"/>
                  <a:pt x="1571326" y="3192034"/>
                  <a:pt x="1551162" y="3192335"/>
                </a:cubicBezTo>
                <a:lnTo>
                  <a:pt x="1541903" y="3186915"/>
                </a:lnTo>
                <a:lnTo>
                  <a:pt x="1511680" y="3191495"/>
                </a:lnTo>
                <a:cubicBezTo>
                  <a:pt x="1489503" y="3191217"/>
                  <a:pt x="1467326" y="3190938"/>
                  <a:pt x="1445149" y="3190660"/>
                </a:cubicBezTo>
                <a:lnTo>
                  <a:pt x="1436200" y="3191890"/>
                </a:lnTo>
                <a:cubicBezTo>
                  <a:pt x="1432876" y="3191277"/>
                  <a:pt x="1429122" y="3201007"/>
                  <a:pt x="1425206" y="3200344"/>
                </a:cubicBezTo>
                <a:lnTo>
                  <a:pt x="1412701" y="3187919"/>
                </a:lnTo>
                <a:cubicBezTo>
                  <a:pt x="1402612" y="3187367"/>
                  <a:pt x="1373509" y="3184444"/>
                  <a:pt x="1364678" y="3183688"/>
                </a:cubicBezTo>
                <a:cubicBezTo>
                  <a:pt x="1363023" y="3183583"/>
                  <a:pt x="1361370" y="3183479"/>
                  <a:pt x="1359716" y="3183377"/>
                </a:cubicBezTo>
                <a:lnTo>
                  <a:pt x="1327998" y="3173718"/>
                </a:lnTo>
                <a:cubicBezTo>
                  <a:pt x="1303324" y="3168363"/>
                  <a:pt x="1243415" y="3156944"/>
                  <a:pt x="1211674" y="3151252"/>
                </a:cubicBezTo>
                <a:cubicBezTo>
                  <a:pt x="1183206" y="3154805"/>
                  <a:pt x="1160307" y="3140433"/>
                  <a:pt x="1137545" y="3142903"/>
                </a:cubicBezTo>
                <a:cubicBezTo>
                  <a:pt x="1108831" y="3139323"/>
                  <a:pt x="1085657" y="3133417"/>
                  <a:pt x="1067088" y="3129767"/>
                </a:cubicBezTo>
                <a:cubicBezTo>
                  <a:pt x="1064006" y="3128241"/>
                  <a:pt x="1029699" y="3122201"/>
                  <a:pt x="1026132" y="3121008"/>
                </a:cubicBezTo>
                <a:cubicBezTo>
                  <a:pt x="1005747" y="3117732"/>
                  <a:pt x="1013867" y="3117508"/>
                  <a:pt x="979389" y="3112403"/>
                </a:cubicBezTo>
                <a:cubicBezTo>
                  <a:pt x="950459" y="3107178"/>
                  <a:pt x="920762" y="3105056"/>
                  <a:pt x="888511" y="3099565"/>
                </a:cubicBezTo>
                <a:cubicBezTo>
                  <a:pt x="854269" y="3092172"/>
                  <a:pt x="833998" y="3094049"/>
                  <a:pt x="820520" y="3090926"/>
                </a:cubicBezTo>
                <a:cubicBezTo>
                  <a:pt x="792202" y="3081871"/>
                  <a:pt x="783417" y="3082958"/>
                  <a:pt x="740242" y="3083816"/>
                </a:cubicBezTo>
                <a:cubicBezTo>
                  <a:pt x="707061" y="3077800"/>
                  <a:pt x="671560" y="3086129"/>
                  <a:pt x="646247" y="3074734"/>
                </a:cubicBezTo>
                <a:cubicBezTo>
                  <a:pt x="642938" y="3075735"/>
                  <a:pt x="639394" y="3076369"/>
                  <a:pt x="635700" y="3076739"/>
                </a:cubicBezTo>
                <a:cubicBezTo>
                  <a:pt x="632097" y="3076874"/>
                  <a:pt x="628494" y="3077010"/>
                  <a:pt x="624891" y="3077145"/>
                </a:cubicBezTo>
                <a:lnTo>
                  <a:pt x="614671" y="3073567"/>
                </a:lnTo>
                <a:cubicBezTo>
                  <a:pt x="603428" y="3072991"/>
                  <a:pt x="568522" y="3074251"/>
                  <a:pt x="557430" y="3073687"/>
                </a:cubicBezTo>
                <a:lnTo>
                  <a:pt x="557338" y="3073252"/>
                </a:lnTo>
                <a:cubicBezTo>
                  <a:pt x="554424" y="3072272"/>
                  <a:pt x="546805" y="3070825"/>
                  <a:pt x="539949" y="3067812"/>
                </a:cubicBezTo>
                <a:cubicBezTo>
                  <a:pt x="528878" y="3064560"/>
                  <a:pt x="503526" y="3056658"/>
                  <a:pt x="490911" y="3053742"/>
                </a:cubicBezTo>
                <a:lnTo>
                  <a:pt x="468269" y="3040300"/>
                </a:lnTo>
                <a:lnTo>
                  <a:pt x="446284" y="3044010"/>
                </a:lnTo>
                <a:cubicBezTo>
                  <a:pt x="429421" y="3045653"/>
                  <a:pt x="428304" y="3040351"/>
                  <a:pt x="407700" y="3036255"/>
                </a:cubicBezTo>
                <a:cubicBezTo>
                  <a:pt x="397569" y="3038433"/>
                  <a:pt x="390857" y="3046536"/>
                  <a:pt x="384835" y="3043282"/>
                </a:cubicBezTo>
                <a:cubicBezTo>
                  <a:pt x="363540" y="3042472"/>
                  <a:pt x="346002" y="3026895"/>
                  <a:pt x="323041" y="3023486"/>
                </a:cubicBezTo>
                <a:cubicBezTo>
                  <a:pt x="296255" y="3024819"/>
                  <a:pt x="286207" y="3016076"/>
                  <a:pt x="261659" y="3012466"/>
                </a:cubicBezTo>
                <a:cubicBezTo>
                  <a:pt x="237343" y="3017165"/>
                  <a:pt x="246269" y="3004370"/>
                  <a:pt x="234593" y="3000196"/>
                </a:cubicBezTo>
                <a:lnTo>
                  <a:pt x="231087" y="2999548"/>
                </a:lnTo>
                <a:lnTo>
                  <a:pt x="182124" y="3000760"/>
                </a:lnTo>
                <a:cubicBezTo>
                  <a:pt x="176172" y="2995322"/>
                  <a:pt x="146296" y="3000490"/>
                  <a:pt x="150781" y="2990775"/>
                </a:cubicBezTo>
                <a:cubicBezTo>
                  <a:pt x="135014" y="2988838"/>
                  <a:pt x="99403" y="2989342"/>
                  <a:pt x="87521" y="2989133"/>
                </a:cubicBezTo>
                <a:cubicBezTo>
                  <a:pt x="84843" y="2989261"/>
                  <a:pt x="82166" y="2989390"/>
                  <a:pt x="79487" y="2989518"/>
                </a:cubicBezTo>
                <a:lnTo>
                  <a:pt x="77079" y="2990682"/>
                </a:lnTo>
                <a:cubicBezTo>
                  <a:pt x="74554" y="2991354"/>
                  <a:pt x="71035" y="2991559"/>
                  <a:pt x="65291" y="2990716"/>
                </a:cubicBezTo>
                <a:cubicBezTo>
                  <a:pt x="64857" y="2990584"/>
                  <a:pt x="64422" y="2990453"/>
                  <a:pt x="63989" y="2990321"/>
                </a:cubicBezTo>
                <a:cubicBezTo>
                  <a:pt x="62342" y="2990669"/>
                  <a:pt x="50523" y="2991267"/>
                  <a:pt x="36658" y="2991762"/>
                </a:cubicBezTo>
                <a:lnTo>
                  <a:pt x="0" y="2992525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5AF4B-70EE-496D-BF09-9A210E657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8492" y="3670450"/>
            <a:ext cx="5734396" cy="31431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>
                <a:latin typeface="Arial Rounded MT Bold"/>
                <a:cs typeface="Calibri"/>
              </a:rPr>
              <a:t>Respiratory Therapy is a specialized health care field where practitioners are trained in pulmonary medicine in order to work therapeutically with people suffering from pulmonary disease.</a:t>
            </a:r>
            <a:endParaRPr lang="en-US" sz="2400" dirty="0">
              <a:ea typeface="+mn-lt"/>
              <a:cs typeface="+mn-lt"/>
            </a:endParaRPr>
          </a:p>
          <a:p>
            <a:endParaRPr lang="en-US" sz="2000" dirty="0">
              <a:solidFill>
                <a:schemeClr val="accent5"/>
              </a:solidFill>
              <a:latin typeface="Arial Rounded MT Bold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1086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12">
            <a:extLst>
              <a:ext uri="{FF2B5EF4-FFF2-40B4-BE49-F238E27FC236}">
                <a16:creationId xmlns:a16="http://schemas.microsoft.com/office/drawing/2014/main" id="{1C574E90-1949-4924-B663-AEA13DB79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46960" cy="38546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2DC43A-C614-42BE-988C-B56EE9FB4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344" y="710273"/>
            <a:ext cx="4352315" cy="2813320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accent5">
                    <a:lumMod val="50000"/>
                  </a:schemeClr>
                </a:solidFill>
                <a:latin typeface="Arial Rounded MT Bold"/>
              </a:rPr>
              <a:t>Applying to the program</a:t>
            </a:r>
            <a:br>
              <a:rPr lang="en-US" sz="3700" dirty="0">
                <a:latin typeface="Arial Rounded MT Bold"/>
              </a:rPr>
            </a:br>
            <a:br>
              <a:rPr lang="en-US" sz="3700" dirty="0">
                <a:latin typeface="Arial Rounded MT Bold"/>
              </a:rPr>
            </a:br>
            <a:r>
              <a:rPr lang="en-US" sz="3200" dirty="0">
                <a:latin typeface="Arial Rounded MT Bold"/>
                <a:cs typeface="Calibri Light"/>
              </a:rPr>
              <a:t>Schedule to see a CTE counselor</a:t>
            </a:r>
            <a:endParaRPr lang="en-US" sz="2800" dirty="0">
              <a:latin typeface="Arial Rounded MT Bold"/>
              <a:cs typeface="Calibri Ligh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36484" cy="38546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CF1CD8B-D430-49E7-8630-84152C414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5528" y="73152"/>
            <a:ext cx="1178966" cy="232963"/>
            <a:chOff x="7763256" y="73152"/>
            <a:chExt cx="1178966" cy="232963"/>
          </a:xfrm>
        </p:grpSpPr>
        <p:sp>
          <p:nvSpPr>
            <p:cNvPr id="20" name="Rectangle 64">
              <a:extLst>
                <a:ext uri="{FF2B5EF4-FFF2-40B4-BE49-F238E27FC236}">
                  <a16:creationId xmlns:a16="http://schemas.microsoft.com/office/drawing/2014/main" id="{1F5B8298-9AB4-45B4-B28E-C8C1A26440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6">
              <a:extLst>
                <a:ext uri="{FF2B5EF4-FFF2-40B4-BE49-F238E27FC236}">
                  <a16:creationId xmlns:a16="http://schemas.microsoft.com/office/drawing/2014/main" id="{100AEF19-4AE6-42BE-81E6-95700DB853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4">
              <a:extLst>
                <a:ext uri="{FF2B5EF4-FFF2-40B4-BE49-F238E27FC236}">
                  <a16:creationId xmlns:a16="http://schemas.microsoft.com/office/drawing/2014/main" id="{1192B5C1-AE13-49EA-82FD-F3C3BC02A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6">
              <a:extLst>
                <a:ext uri="{FF2B5EF4-FFF2-40B4-BE49-F238E27FC236}">
                  <a16:creationId xmlns:a16="http://schemas.microsoft.com/office/drawing/2014/main" id="{713612B5-8E9D-4FEF-86B9-52A0FABD8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id="{14FC746D-B820-44A3-B1B3-53B690BC2B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6">
              <a:extLst>
                <a:ext uri="{FF2B5EF4-FFF2-40B4-BE49-F238E27FC236}">
                  <a16:creationId xmlns:a16="http://schemas.microsoft.com/office/drawing/2014/main" id="{8778550A-567F-40F6-A77F-2E2B501759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4">
              <a:extLst>
                <a:ext uri="{FF2B5EF4-FFF2-40B4-BE49-F238E27FC236}">
                  <a16:creationId xmlns:a16="http://schemas.microsoft.com/office/drawing/2014/main" id="{C28C989E-85FD-4D1C-AF77-82F4B985FD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6">
              <a:extLst>
                <a:ext uri="{FF2B5EF4-FFF2-40B4-BE49-F238E27FC236}">
                  <a16:creationId xmlns:a16="http://schemas.microsoft.com/office/drawing/2014/main" id="{58FDDCED-5FC6-4B14-A0E2-DF4310ED9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4">
              <a:extLst>
                <a:ext uri="{FF2B5EF4-FFF2-40B4-BE49-F238E27FC236}">
                  <a16:creationId xmlns:a16="http://schemas.microsoft.com/office/drawing/2014/main" id="{E80E854B-CCEB-4CEF-B465-561C4C872A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02BED26F-9C32-4DF8-8739-D89F6F0591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4">
              <a:extLst>
                <a:ext uri="{FF2B5EF4-FFF2-40B4-BE49-F238E27FC236}">
                  <a16:creationId xmlns:a16="http://schemas.microsoft.com/office/drawing/2014/main" id="{CE3B71C9-F500-46F1-8D17-C3EF4DA5FD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C14431D0-29B6-473C-B2FD-4661864DA4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D10457BA-9444-4642-861C-78120DD8D4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27C95C30-0364-4C32-B686-0C366086A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4">
              <a:extLst>
                <a:ext uri="{FF2B5EF4-FFF2-40B4-BE49-F238E27FC236}">
                  <a16:creationId xmlns:a16="http://schemas.microsoft.com/office/drawing/2014/main" id="{A0BDEDBA-CA15-41EE-B2C6-8A973B5E62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702B9007-982C-4F69-A443-B07F3BEFD6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4">
              <a:extLst>
                <a:ext uri="{FF2B5EF4-FFF2-40B4-BE49-F238E27FC236}">
                  <a16:creationId xmlns:a16="http://schemas.microsoft.com/office/drawing/2014/main" id="{28596B48-F33B-451E-8C2D-3525B3387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4B493BB9-A171-4B97-B05A-187E03FFA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4">
              <a:extLst>
                <a:ext uri="{FF2B5EF4-FFF2-40B4-BE49-F238E27FC236}">
                  <a16:creationId xmlns:a16="http://schemas.microsoft.com/office/drawing/2014/main" id="{973B8111-A5EB-4EE8-9813-8495336F67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6A4F8D39-9886-490F-B7A9-3B2693299A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380614D-5E54-438A-A8F6-6FD52EB96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19" y="4099034"/>
            <a:ext cx="10785191" cy="2196771"/>
          </a:xfrm>
        </p:spPr>
        <p:txBody>
          <a:bodyPr anchor="ctr">
            <a:normAutofit/>
          </a:bodyPr>
          <a:lstStyle/>
          <a:p>
            <a:r>
              <a:rPr lang="en-US" sz="2400" dirty="0">
                <a:cs typeface="Calibri"/>
              </a:rPr>
              <a:t>A counselor will ensure that you are on the right track to be accepted</a:t>
            </a:r>
          </a:p>
          <a:p>
            <a:r>
              <a:rPr lang="en-US" sz="2400" dirty="0">
                <a:cs typeface="Calibri"/>
              </a:rPr>
              <a:t>This may help to eliminate taking unnecessary courses</a:t>
            </a:r>
          </a:p>
          <a:p>
            <a:r>
              <a:rPr lang="en-US" sz="2400" dirty="0">
                <a:cs typeface="Calibri"/>
              </a:rPr>
              <a:t>Counseling department can be reached at (909) 389-3366</a:t>
            </a:r>
          </a:p>
          <a:p>
            <a:r>
              <a:rPr lang="en-US" sz="2400" dirty="0">
                <a:cs typeface="Calibri"/>
              </a:rPr>
              <a:t>You can also try to obtain online support through </a:t>
            </a:r>
            <a:r>
              <a:rPr lang="en-US" sz="2400" dirty="0">
                <a:cs typeface="Calibri"/>
                <a:hlinkClick r:id="rId3"/>
              </a:rPr>
              <a:t>Cranium Cafe</a:t>
            </a:r>
          </a:p>
          <a:p>
            <a:endParaRPr lang="en-US" sz="2000" dirty="0">
              <a:cs typeface="Calibri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6492875"/>
            <a:ext cx="12191999" cy="36512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4" descr="A close-up of a person&#10;&#10;Description automatically generated">
            <a:extLst>
              <a:ext uri="{FF2B5EF4-FFF2-40B4-BE49-F238E27FC236}">
                <a16:creationId xmlns:a16="http://schemas.microsoft.com/office/drawing/2014/main" id="{D6FB5A3A-6507-CE3E-7044-36029B49CED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654" r="14654"/>
          <a:stretch/>
        </p:blipFill>
        <p:spPr>
          <a:xfrm>
            <a:off x="5973260" y="183868"/>
            <a:ext cx="1374761" cy="193051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92FCCB-1283-B595-BEE8-AACB86F11FCE}"/>
              </a:ext>
            </a:extLst>
          </p:cNvPr>
          <p:cNvSpPr txBox="1"/>
          <p:nvPr/>
        </p:nvSpPr>
        <p:spPr>
          <a:xfrm>
            <a:off x="7653398" y="511817"/>
            <a:ext cx="2318794" cy="104644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accent5"/>
                </a:solidFill>
                <a:latin typeface="Arial Rounded MT Bold"/>
              </a:rPr>
              <a:t>Rejoice Chavira</a:t>
            </a:r>
          </a:p>
          <a:p>
            <a:r>
              <a:rPr lang="en-US" sz="1600" i="1" dirty="0">
                <a:latin typeface="Arial Rounded MT Bold"/>
                <a:cs typeface="Calibri"/>
              </a:rPr>
              <a:t>CTE Program Counselor</a:t>
            </a:r>
          </a:p>
          <a:p>
            <a:r>
              <a:rPr lang="en-US" sz="1200" b="1" dirty="0">
                <a:solidFill>
                  <a:schemeClr val="accent5"/>
                </a:solidFill>
                <a:latin typeface="Arial Rounded MT Bold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rchavira@craftonhills.edu</a:t>
            </a:r>
            <a:r>
              <a:rPr lang="en-US" sz="1200" b="1" dirty="0">
                <a:solidFill>
                  <a:schemeClr val="accent5"/>
                </a:solidFill>
                <a:latin typeface="Arial Rounded MT Bold"/>
              </a:rPr>
              <a:t> </a:t>
            </a:r>
          </a:p>
        </p:txBody>
      </p:sp>
      <p:pic>
        <p:nvPicPr>
          <p:cNvPr id="7" name="Picture 6" descr="A person with long blonde hair&#10;&#10;Description automatically generated">
            <a:extLst>
              <a:ext uri="{FF2B5EF4-FFF2-40B4-BE49-F238E27FC236}">
                <a16:creationId xmlns:a16="http://schemas.microsoft.com/office/drawing/2014/main" id="{A0856CB0-BBEF-DD26-BF24-1E6392BFA80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15225" y="2114550"/>
            <a:ext cx="1800225" cy="18002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5A688C0-A359-9FE7-B134-305C8A61EEAB}"/>
              </a:ext>
            </a:extLst>
          </p:cNvPr>
          <p:cNvSpPr txBox="1"/>
          <p:nvPr/>
        </p:nvSpPr>
        <p:spPr>
          <a:xfrm>
            <a:off x="9482197" y="2473967"/>
            <a:ext cx="2318794" cy="104644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accent5"/>
                </a:solidFill>
                <a:latin typeface="Arial Rounded MT Bold"/>
              </a:rPr>
              <a:t>Brooke Clement</a:t>
            </a:r>
          </a:p>
          <a:p>
            <a:r>
              <a:rPr lang="en-US" sz="1600" i="1" dirty="0">
                <a:latin typeface="Arial Rounded MT Bold"/>
                <a:cs typeface="Calibri"/>
              </a:rPr>
              <a:t>CTE Program Counselor</a:t>
            </a:r>
          </a:p>
          <a:p>
            <a:r>
              <a:rPr lang="en-US" sz="1200" b="1" dirty="0">
                <a:solidFill>
                  <a:schemeClr val="accent5"/>
                </a:solidFill>
                <a:latin typeface="Arial Rounded MT Bold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bfyfe@craftonhills.edu</a:t>
            </a:r>
            <a:r>
              <a:rPr lang="en-US" sz="1200" b="1" dirty="0">
                <a:solidFill>
                  <a:schemeClr val="accent5"/>
                </a:solidFill>
                <a:latin typeface="Arial Rounded MT Bold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04194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5A49435-E075-4822-9D18-0D1331C9FB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883" y="1"/>
            <a:ext cx="12199883" cy="323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E5E526-2ACD-4320-9DA1-9C1E37E8F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720" y="513960"/>
            <a:ext cx="4929352" cy="2512179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002060"/>
                </a:solidFill>
                <a:latin typeface="Arial Rounded MT Bold"/>
                <a:cs typeface="Calibri Light"/>
              </a:rPr>
              <a:t>Verification of General Education</a:t>
            </a:r>
            <a:br>
              <a:rPr lang="en-US" sz="4000" dirty="0">
                <a:solidFill>
                  <a:srgbClr val="002060"/>
                </a:solidFill>
                <a:latin typeface="Arial Rounded MT Bold"/>
                <a:cs typeface="Calibri Light"/>
              </a:rPr>
            </a:br>
            <a:r>
              <a:rPr lang="en-US" sz="4000" dirty="0">
                <a:solidFill>
                  <a:srgbClr val="002060"/>
                </a:solidFill>
                <a:latin typeface="Arial Rounded MT Bold"/>
                <a:cs typeface="Calibri Light"/>
              </a:rPr>
              <a:t>Must be completed by counselor</a:t>
            </a:r>
            <a:endParaRPr lang="en-US" sz="4000" dirty="0">
              <a:solidFill>
                <a:srgbClr val="002060"/>
              </a:solidFill>
              <a:latin typeface="Arial Rounded MT Bold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3AE24FC-E697-4150-A4E9-7038F7232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16" name="Rectangle 64">
              <a:extLst>
                <a:ext uri="{FF2B5EF4-FFF2-40B4-BE49-F238E27FC236}">
                  <a16:creationId xmlns:a16="http://schemas.microsoft.com/office/drawing/2014/main" id="{B6E6A6DC-8190-4538-9EAF-6D2DA32F2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6">
              <a:extLst>
                <a:ext uri="{FF2B5EF4-FFF2-40B4-BE49-F238E27FC236}">
                  <a16:creationId xmlns:a16="http://schemas.microsoft.com/office/drawing/2014/main" id="{6A0F9E64-E4D5-4F5D-8DC8-4D718FB4E3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4">
              <a:extLst>
                <a:ext uri="{FF2B5EF4-FFF2-40B4-BE49-F238E27FC236}">
                  <a16:creationId xmlns:a16="http://schemas.microsoft.com/office/drawing/2014/main" id="{8B14D11E-46EC-4472-B641-2B229466BC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6">
              <a:extLst>
                <a:ext uri="{FF2B5EF4-FFF2-40B4-BE49-F238E27FC236}">
                  <a16:creationId xmlns:a16="http://schemas.microsoft.com/office/drawing/2014/main" id="{CBCC03E8-EFA8-4481-85F5-6D67FD43BF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4">
              <a:extLst>
                <a:ext uri="{FF2B5EF4-FFF2-40B4-BE49-F238E27FC236}">
                  <a16:creationId xmlns:a16="http://schemas.microsoft.com/office/drawing/2014/main" id="{0AEDB5B1-8ED2-479D-B390-166313445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6">
              <a:extLst>
                <a:ext uri="{FF2B5EF4-FFF2-40B4-BE49-F238E27FC236}">
                  <a16:creationId xmlns:a16="http://schemas.microsoft.com/office/drawing/2014/main" id="{32736CD4-ACBB-4E31-A595-77721EE5F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4">
              <a:extLst>
                <a:ext uri="{FF2B5EF4-FFF2-40B4-BE49-F238E27FC236}">
                  <a16:creationId xmlns:a16="http://schemas.microsoft.com/office/drawing/2014/main" id="{840EDB8A-0A05-4A4D-9131-B0C9913AD8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6">
              <a:extLst>
                <a:ext uri="{FF2B5EF4-FFF2-40B4-BE49-F238E27FC236}">
                  <a16:creationId xmlns:a16="http://schemas.microsoft.com/office/drawing/2014/main" id="{97852E7D-B6DA-4315-9AB0-F38BDF42C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id="{042626BE-3A9A-4473-9CDB-891652CF96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6">
              <a:extLst>
                <a:ext uri="{FF2B5EF4-FFF2-40B4-BE49-F238E27FC236}">
                  <a16:creationId xmlns:a16="http://schemas.microsoft.com/office/drawing/2014/main" id="{26990F26-ADA3-4903-BD10-FB3F028C45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4">
              <a:extLst>
                <a:ext uri="{FF2B5EF4-FFF2-40B4-BE49-F238E27FC236}">
                  <a16:creationId xmlns:a16="http://schemas.microsoft.com/office/drawing/2014/main" id="{14323D42-A322-4207-857F-82B98209CC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6">
              <a:extLst>
                <a:ext uri="{FF2B5EF4-FFF2-40B4-BE49-F238E27FC236}">
                  <a16:creationId xmlns:a16="http://schemas.microsoft.com/office/drawing/2014/main" id="{F9D23351-DEBD-4512-90A7-4603F9CA63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4">
              <a:extLst>
                <a:ext uri="{FF2B5EF4-FFF2-40B4-BE49-F238E27FC236}">
                  <a16:creationId xmlns:a16="http://schemas.microsoft.com/office/drawing/2014/main" id="{53C35052-0CBF-4794-B3FE-7CF81F06A6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DE00348F-61C1-4BAF-A2DE-51D1FA9DC7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4">
              <a:extLst>
                <a:ext uri="{FF2B5EF4-FFF2-40B4-BE49-F238E27FC236}">
                  <a16:creationId xmlns:a16="http://schemas.microsoft.com/office/drawing/2014/main" id="{740C38A9-2B2E-4547-9000-43FE77D147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8170394A-2958-4790-9EFB-6DA2EC1311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A0D08350-9D6D-4252-8A04-D0422792B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854E4015-5352-4DFB-A8D1-2F380D3992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4">
              <a:extLst>
                <a:ext uri="{FF2B5EF4-FFF2-40B4-BE49-F238E27FC236}">
                  <a16:creationId xmlns:a16="http://schemas.microsoft.com/office/drawing/2014/main" id="{835C5FE1-6BD5-4F30-AF61-12736BBAD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DDBBD31D-9CD8-4380-A5C6-A03D916CDE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DE8A6-3BB2-48EC-899A-45047F292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649" y="3531476"/>
            <a:ext cx="5194060" cy="303486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100" dirty="0">
                <a:latin typeface="Arial Rounded MT Bold"/>
                <a:cs typeface="Calibri"/>
              </a:rPr>
              <a:t>Specific counseling form required</a:t>
            </a:r>
          </a:p>
          <a:p>
            <a:r>
              <a:rPr lang="en-US" sz="2100" dirty="0">
                <a:latin typeface="Arial Rounded MT Bold"/>
                <a:cs typeface="Calibri"/>
              </a:rPr>
              <a:t>Courses must be completed for sign off</a:t>
            </a:r>
          </a:p>
          <a:p>
            <a:r>
              <a:rPr lang="en-US" sz="2100" dirty="0">
                <a:latin typeface="Arial Rounded MT Bold"/>
                <a:cs typeface="Calibri"/>
              </a:rPr>
              <a:t>A grade of "C" or better is required for all courses</a:t>
            </a:r>
          </a:p>
          <a:p>
            <a:r>
              <a:rPr lang="en-US" sz="2100" dirty="0">
                <a:latin typeface="Arial Rounded MT Bold"/>
                <a:cs typeface="Calibri"/>
              </a:rPr>
              <a:t>Counselor must sign form as confirmation.</a:t>
            </a:r>
          </a:p>
        </p:txBody>
      </p:sp>
      <p:pic>
        <p:nvPicPr>
          <p:cNvPr id="4" name="Picture 4" descr="The verification of general education form to be completed by a CHC counselor before entry into the respiratory care program.">
            <a:extLst>
              <a:ext uri="{FF2B5EF4-FFF2-40B4-BE49-F238E27FC236}">
                <a16:creationId xmlns:a16="http://schemas.microsoft.com/office/drawing/2014/main" id="{480D315B-30A0-43A4-A861-C209D57BE1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1296" y="132379"/>
            <a:ext cx="5621414" cy="665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122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12">
            <a:extLst>
              <a:ext uri="{FF2B5EF4-FFF2-40B4-BE49-F238E27FC236}">
                <a16:creationId xmlns:a16="http://schemas.microsoft.com/office/drawing/2014/main" id="{1C574E90-1949-4924-B663-AEA13DB79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46960" cy="38546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2DC43A-C614-42BE-988C-B56EE9FB4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344" y="710273"/>
            <a:ext cx="4765001" cy="2813320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002060"/>
                </a:solidFill>
                <a:latin typeface="Arial Rounded MT Bold"/>
                <a:ea typeface="+mj-lt"/>
                <a:cs typeface="+mj-lt"/>
              </a:rPr>
              <a:t>Overview of Point System</a:t>
            </a:r>
            <a:endParaRPr lang="en-US" sz="5400" dirty="0">
              <a:solidFill>
                <a:srgbClr val="002060"/>
              </a:solidFill>
              <a:latin typeface="Arial Rounded MT Bold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36484" cy="38546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CF1CD8B-D430-49E7-8630-84152C414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5528" y="73152"/>
            <a:ext cx="1178966" cy="232963"/>
            <a:chOff x="7763256" y="73152"/>
            <a:chExt cx="1178966" cy="232963"/>
          </a:xfrm>
        </p:grpSpPr>
        <p:sp>
          <p:nvSpPr>
            <p:cNvPr id="20" name="Rectangle 64">
              <a:extLst>
                <a:ext uri="{FF2B5EF4-FFF2-40B4-BE49-F238E27FC236}">
                  <a16:creationId xmlns:a16="http://schemas.microsoft.com/office/drawing/2014/main" id="{1F5B8298-9AB4-45B4-B28E-C8C1A26440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6">
              <a:extLst>
                <a:ext uri="{FF2B5EF4-FFF2-40B4-BE49-F238E27FC236}">
                  <a16:creationId xmlns:a16="http://schemas.microsoft.com/office/drawing/2014/main" id="{100AEF19-4AE6-42BE-81E6-95700DB853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4">
              <a:extLst>
                <a:ext uri="{FF2B5EF4-FFF2-40B4-BE49-F238E27FC236}">
                  <a16:creationId xmlns:a16="http://schemas.microsoft.com/office/drawing/2014/main" id="{1192B5C1-AE13-49EA-82FD-F3C3BC02A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6">
              <a:extLst>
                <a:ext uri="{FF2B5EF4-FFF2-40B4-BE49-F238E27FC236}">
                  <a16:creationId xmlns:a16="http://schemas.microsoft.com/office/drawing/2014/main" id="{713612B5-8E9D-4FEF-86B9-52A0FABD8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id="{14FC746D-B820-44A3-B1B3-53B690BC2B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6">
              <a:extLst>
                <a:ext uri="{FF2B5EF4-FFF2-40B4-BE49-F238E27FC236}">
                  <a16:creationId xmlns:a16="http://schemas.microsoft.com/office/drawing/2014/main" id="{8778550A-567F-40F6-A77F-2E2B501759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4">
              <a:extLst>
                <a:ext uri="{FF2B5EF4-FFF2-40B4-BE49-F238E27FC236}">
                  <a16:creationId xmlns:a16="http://schemas.microsoft.com/office/drawing/2014/main" id="{C28C989E-85FD-4D1C-AF77-82F4B985FD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6">
              <a:extLst>
                <a:ext uri="{FF2B5EF4-FFF2-40B4-BE49-F238E27FC236}">
                  <a16:creationId xmlns:a16="http://schemas.microsoft.com/office/drawing/2014/main" id="{58FDDCED-5FC6-4B14-A0E2-DF4310ED9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4">
              <a:extLst>
                <a:ext uri="{FF2B5EF4-FFF2-40B4-BE49-F238E27FC236}">
                  <a16:creationId xmlns:a16="http://schemas.microsoft.com/office/drawing/2014/main" id="{E80E854B-CCEB-4CEF-B465-561C4C872A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02BED26F-9C32-4DF8-8739-D89F6F0591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4">
              <a:extLst>
                <a:ext uri="{FF2B5EF4-FFF2-40B4-BE49-F238E27FC236}">
                  <a16:creationId xmlns:a16="http://schemas.microsoft.com/office/drawing/2014/main" id="{CE3B71C9-F500-46F1-8D17-C3EF4DA5FD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C14431D0-29B6-473C-B2FD-4661864DA4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D10457BA-9444-4642-861C-78120DD8D4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27C95C30-0364-4C32-B686-0C366086A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4">
              <a:extLst>
                <a:ext uri="{FF2B5EF4-FFF2-40B4-BE49-F238E27FC236}">
                  <a16:creationId xmlns:a16="http://schemas.microsoft.com/office/drawing/2014/main" id="{A0BDEDBA-CA15-41EE-B2C6-8A973B5E62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702B9007-982C-4F69-A443-B07F3BEFD6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4">
              <a:extLst>
                <a:ext uri="{FF2B5EF4-FFF2-40B4-BE49-F238E27FC236}">
                  <a16:creationId xmlns:a16="http://schemas.microsoft.com/office/drawing/2014/main" id="{28596B48-F33B-451E-8C2D-3525B3387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4B493BB9-A171-4B97-B05A-187E03FFA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4">
              <a:extLst>
                <a:ext uri="{FF2B5EF4-FFF2-40B4-BE49-F238E27FC236}">
                  <a16:creationId xmlns:a16="http://schemas.microsoft.com/office/drawing/2014/main" id="{973B8111-A5EB-4EE8-9813-8495336F67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6A4F8D39-9886-490F-B7A9-3B2693299A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Content Placeholder 7" descr="Six-point Goal!! &#10;Places you in best position for success:&#10;&#10;RESP 050 Intro to Respiratory,&#10;Health Information Technology 101 (Medical Terminology),&#10;Anatomy &amp; Physiology 101,&#10;&#10;Microbiology 102,&#10;Chemistry 101,&#10;Completion of General Education requirements.">
            <a:extLst>
              <a:ext uri="{FF2B5EF4-FFF2-40B4-BE49-F238E27FC236}">
                <a16:creationId xmlns:a16="http://schemas.microsoft.com/office/drawing/2014/main" id="{1380614D-5E54-438A-A8F6-6FD52EB96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8587" y="539555"/>
            <a:ext cx="5378123" cy="5756250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Arial Rounded MT Bold"/>
                <a:cs typeface="Calibri"/>
              </a:rPr>
              <a:t>Six-point Goal!! </a:t>
            </a:r>
          </a:p>
          <a:p>
            <a:r>
              <a:rPr lang="en-US" dirty="0">
                <a:solidFill>
                  <a:srgbClr val="002060"/>
                </a:solidFill>
                <a:latin typeface="Arial Rounded MT Bold"/>
                <a:cs typeface="Calibri"/>
              </a:rPr>
              <a:t>Places you in best position for success:</a:t>
            </a:r>
            <a:endParaRPr lang="en-US" dirty="0">
              <a:solidFill>
                <a:srgbClr val="002060"/>
              </a:solidFill>
              <a:latin typeface="Arial Rounded MT Bold"/>
              <a:ea typeface="+mn-lt"/>
              <a:cs typeface="+mn-lt"/>
            </a:endParaRPr>
          </a:p>
          <a:p>
            <a:endParaRPr lang="en-US" sz="2000" dirty="0">
              <a:solidFill>
                <a:schemeClr val="accent5"/>
              </a:solidFill>
              <a:latin typeface="Arial Rounded MT Bold"/>
              <a:cs typeface="Calibri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>
                <a:solidFill>
                  <a:srgbClr val="002060"/>
                </a:solidFill>
                <a:latin typeface="Arial Rounded MT Bold"/>
                <a:cs typeface="Calibri"/>
              </a:rPr>
              <a:t>RESP 050 Intro to Respiratory</a:t>
            </a:r>
            <a:endParaRPr lang="en-US" sz="2000" dirty="0">
              <a:solidFill>
                <a:srgbClr val="002060"/>
              </a:solidFill>
              <a:latin typeface="Arial Rounded MT Bold"/>
              <a:ea typeface="+mn-lt"/>
              <a:cs typeface="+mn-lt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>
                <a:solidFill>
                  <a:srgbClr val="002060"/>
                </a:solidFill>
                <a:latin typeface="Arial Rounded MT Bold"/>
                <a:cs typeface="Calibri"/>
              </a:rPr>
              <a:t>Health Information Technology 101 (Medical Terminology)</a:t>
            </a:r>
            <a:endParaRPr lang="en-US" sz="2000" dirty="0">
              <a:solidFill>
                <a:srgbClr val="002060"/>
              </a:solidFill>
              <a:latin typeface="Arial Rounded MT Bold"/>
              <a:ea typeface="+mn-lt"/>
              <a:cs typeface="+mn-lt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>
                <a:solidFill>
                  <a:srgbClr val="002060"/>
                </a:solidFill>
                <a:latin typeface="Arial Rounded MT Bold"/>
                <a:cs typeface="Calibri"/>
              </a:rPr>
              <a:t>Anatomy &amp; Physiology 101</a:t>
            </a:r>
            <a:endParaRPr lang="en-US" sz="2000" dirty="0">
              <a:solidFill>
                <a:srgbClr val="002060"/>
              </a:solidFill>
              <a:latin typeface="Arial Rounded MT Bold"/>
              <a:ea typeface="+mn-lt"/>
              <a:cs typeface="+mn-lt"/>
            </a:endParaRPr>
          </a:p>
          <a:p>
            <a:pPr lvl="1"/>
            <a:endParaRPr lang="en-US" sz="2000" dirty="0">
              <a:solidFill>
                <a:schemeClr val="accent5">
                  <a:lumMod val="75000"/>
                </a:schemeClr>
              </a:solidFill>
              <a:latin typeface="Arial Rounded MT Bold"/>
              <a:ea typeface="+mn-lt"/>
              <a:cs typeface="+mn-lt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Rounded MT Bold"/>
                <a:cs typeface="Calibri"/>
              </a:rPr>
              <a:t>Microbiology 102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Arial Rounded MT Bold"/>
              <a:ea typeface="+mn-lt"/>
              <a:cs typeface="+mn-lt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Rounded MT Bold"/>
                <a:cs typeface="Calibri"/>
              </a:rPr>
              <a:t>Chemistry 101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Arial Rounded MT Bold"/>
              <a:ea typeface="+mn-lt"/>
              <a:cs typeface="+mn-lt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Rounded MT Bold"/>
                <a:cs typeface="Calibri"/>
              </a:rPr>
              <a:t>Completion of General Education requirements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Arial Rounded MT Bold"/>
              <a:ea typeface="+mn-lt"/>
              <a:cs typeface="+mn-lt"/>
            </a:endParaRPr>
          </a:p>
          <a:p>
            <a:endParaRPr lang="en-US" sz="2000" dirty="0">
              <a:latin typeface="Arial Rounded MT Bold"/>
              <a:cs typeface="Calibri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6492875"/>
            <a:ext cx="12191999" cy="36512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Graphic 4">
            <a:extLst>
              <a:ext uri="{FF2B5EF4-FFF2-40B4-BE49-F238E27FC236}">
                <a16:creationId xmlns:a16="http://schemas.microsoft.com/office/drawing/2014/main" id="{4F0674BC-1BC4-4C78-9062-A5C46C995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60116" y="4182650"/>
            <a:ext cx="2031304" cy="2020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434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9" y="450221"/>
            <a:ext cx="3362146" cy="4417212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DB2C71-F822-4C74-9F13-840940F5B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249" y="761999"/>
            <a:ext cx="3126576" cy="3810001"/>
          </a:xfrm>
        </p:spPr>
        <p:txBody>
          <a:bodyPr>
            <a:normAutofit/>
          </a:bodyPr>
          <a:lstStyle/>
          <a:p>
            <a:r>
              <a:rPr lang="en-US" sz="3100" b="1" dirty="0">
                <a:solidFill>
                  <a:schemeClr val="bg1"/>
                </a:solidFill>
                <a:latin typeface="Arial Rounded MT Bold"/>
                <a:cs typeface="Calibri Light"/>
              </a:rPr>
              <a:t>Additional Considerations</a:t>
            </a:r>
            <a:endParaRPr lang="en-US" sz="3100" b="1" dirty="0">
              <a:solidFill>
                <a:schemeClr val="bg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88091" y="445459"/>
            <a:ext cx="5050356" cy="595717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FEE433-2394-4108-A026-27C0B02AC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98864" y="448056"/>
            <a:ext cx="2514600" cy="1371600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5A0ACF5-0DF4-4C7E-9FE2-427405D129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98864" y="1975104"/>
            <a:ext cx="2514600" cy="1371600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C6DD569-B9FB-4700-A850-80EDA6A64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98864" y="3502152"/>
            <a:ext cx="2514600" cy="1371600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5CC4153-3F0D-4F4C-8F12-E8FC3FA40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5029200"/>
            <a:ext cx="3362146" cy="1371600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E155C-B70C-4DCB-99BD-C91094FF8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6863" y="805294"/>
            <a:ext cx="4507992" cy="5237503"/>
          </a:xfrm>
        </p:spPr>
        <p:txBody>
          <a:bodyPr vert="horz" lIns="91440" tIns="45720" rIns="91440" bIns="45720" rtlCol="0" anchor="ctr">
            <a:normAutofit fontScale="92500"/>
          </a:bodyPr>
          <a:lstStyle/>
          <a:p>
            <a:pPr rtl="0" eaLnBrk="1" latinLnBrk="0" hangingPunct="1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coursework completed at another college/university requires transcript evaluation through Admissions &amp; Records (Process requires 6-8 weeks)</a:t>
            </a:r>
            <a:endParaRPr lang="en-US" sz="2400" dirty="0">
              <a:effectLst/>
            </a:endParaRPr>
          </a:p>
          <a:p>
            <a:pPr rtl="0" eaLnBrk="1" latinLnBrk="0" hangingPunct="1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Completed coursework has no expiration dates</a:t>
            </a:r>
            <a:endParaRPr lang="en-US" sz="2400" dirty="0">
              <a:effectLst/>
            </a:endParaRPr>
          </a:p>
          <a:p>
            <a:pPr rtl="0" eaLnBrk="1" latinLnBrk="0" hangingPunct="1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Health Information Technology (Medical Terminology) accepted from Redlands ROP &amp; certain high school equivalencies</a:t>
            </a:r>
            <a:endParaRPr lang="en-US" sz="2400" dirty="0">
              <a:effectLst/>
            </a:endParaRPr>
          </a:p>
          <a:p>
            <a:pPr rtl="0" eaLnBrk="1" latinLnBrk="0" hangingPunct="1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Application deadline is July 1st</a:t>
            </a:r>
            <a:endParaRPr lang="en-US" sz="2400" dirty="0">
              <a:effectLst/>
            </a:endParaRPr>
          </a:p>
          <a:p>
            <a:endParaRPr lang="en-US" sz="2400" dirty="0">
              <a:latin typeface="Arial Rounded MT Bold"/>
              <a:cs typeface="Calibri"/>
            </a:endParaRPr>
          </a:p>
          <a:p>
            <a:endParaRPr lang="en-US" sz="2400" dirty="0">
              <a:cs typeface="Calibri"/>
            </a:endParaRPr>
          </a:p>
        </p:txBody>
      </p:sp>
      <p:pic>
        <p:nvPicPr>
          <p:cNvPr id="7" name="Graphic 7" descr="Schoolhouse with solid fill">
            <a:extLst>
              <a:ext uri="{FF2B5EF4-FFF2-40B4-BE49-F238E27FC236}">
                <a16:creationId xmlns:a16="http://schemas.microsoft.com/office/drawing/2014/main" id="{1498B101-A06B-4DA9-AA45-D4BC711467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88154" y="565846"/>
            <a:ext cx="1136019" cy="1136019"/>
          </a:xfrm>
          <a:prstGeom prst="rect">
            <a:avLst/>
          </a:prstGeom>
        </p:spPr>
      </p:pic>
      <p:pic>
        <p:nvPicPr>
          <p:cNvPr id="8" name="Graphic 8" descr="Diploma with solid fill">
            <a:extLst>
              <a:ext uri="{FF2B5EF4-FFF2-40B4-BE49-F238E27FC236}">
                <a16:creationId xmlns:a16="http://schemas.microsoft.com/office/drawing/2014/main" id="{A9CFDF3D-5847-41F6-8FFE-3E21D6610D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888154" y="2090817"/>
            <a:ext cx="1136019" cy="1136019"/>
          </a:xfrm>
          <a:prstGeom prst="rect">
            <a:avLst/>
          </a:prstGeom>
        </p:spPr>
      </p:pic>
      <p:pic>
        <p:nvPicPr>
          <p:cNvPr id="9" name="Graphic 9" descr="Daily calendar with solid fill">
            <a:extLst>
              <a:ext uri="{FF2B5EF4-FFF2-40B4-BE49-F238E27FC236}">
                <a16:creationId xmlns:a16="http://schemas.microsoft.com/office/drawing/2014/main" id="{596EE6D2-A203-4283-BB47-A43C71E1A3A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888154" y="3619942"/>
            <a:ext cx="1136019" cy="1136019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0C6CBAFB-7CEE-4ECF-BBF5-8A7C359535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98864" y="5029200"/>
            <a:ext cx="2514600" cy="1371600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Graphic 10" descr="Books on shelf with solid fill">
            <a:extLst>
              <a:ext uri="{FF2B5EF4-FFF2-40B4-BE49-F238E27FC236}">
                <a16:creationId xmlns:a16="http://schemas.microsoft.com/office/drawing/2014/main" id="{319E5308-6B13-4A9F-9C98-2DF42E4E770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888154" y="5143454"/>
            <a:ext cx="1136019" cy="1136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528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5A49435-E075-4822-9D18-0D1331C9FB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883" y="1"/>
            <a:ext cx="12199883" cy="323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E5E526-2ACD-4320-9DA1-9C1E37E8F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064" y="276501"/>
            <a:ext cx="5475362" cy="2147520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accent5">
                    <a:lumMod val="50000"/>
                  </a:schemeClr>
                </a:solidFill>
                <a:latin typeface="Arial Rounded MT Bold"/>
                <a:cs typeface="Calibri Light"/>
              </a:rPr>
              <a:t>Preparing to Apply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3AE24FC-E697-4150-A4E9-7038F7232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16" name="Rectangle 64">
              <a:extLst>
                <a:ext uri="{FF2B5EF4-FFF2-40B4-BE49-F238E27FC236}">
                  <a16:creationId xmlns:a16="http://schemas.microsoft.com/office/drawing/2014/main" id="{B6E6A6DC-8190-4538-9EAF-6D2DA32F2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6">
              <a:extLst>
                <a:ext uri="{FF2B5EF4-FFF2-40B4-BE49-F238E27FC236}">
                  <a16:creationId xmlns:a16="http://schemas.microsoft.com/office/drawing/2014/main" id="{6A0F9E64-E4D5-4F5D-8DC8-4D718FB4E3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4">
              <a:extLst>
                <a:ext uri="{FF2B5EF4-FFF2-40B4-BE49-F238E27FC236}">
                  <a16:creationId xmlns:a16="http://schemas.microsoft.com/office/drawing/2014/main" id="{8B14D11E-46EC-4472-B641-2B229466BC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6">
              <a:extLst>
                <a:ext uri="{FF2B5EF4-FFF2-40B4-BE49-F238E27FC236}">
                  <a16:creationId xmlns:a16="http://schemas.microsoft.com/office/drawing/2014/main" id="{CBCC03E8-EFA8-4481-85F5-6D67FD43BF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4">
              <a:extLst>
                <a:ext uri="{FF2B5EF4-FFF2-40B4-BE49-F238E27FC236}">
                  <a16:creationId xmlns:a16="http://schemas.microsoft.com/office/drawing/2014/main" id="{0AEDB5B1-8ED2-479D-B390-166313445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6">
              <a:extLst>
                <a:ext uri="{FF2B5EF4-FFF2-40B4-BE49-F238E27FC236}">
                  <a16:creationId xmlns:a16="http://schemas.microsoft.com/office/drawing/2014/main" id="{32736CD4-ACBB-4E31-A595-77721EE5F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4">
              <a:extLst>
                <a:ext uri="{FF2B5EF4-FFF2-40B4-BE49-F238E27FC236}">
                  <a16:creationId xmlns:a16="http://schemas.microsoft.com/office/drawing/2014/main" id="{840EDB8A-0A05-4A4D-9131-B0C9913AD8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6">
              <a:extLst>
                <a:ext uri="{FF2B5EF4-FFF2-40B4-BE49-F238E27FC236}">
                  <a16:creationId xmlns:a16="http://schemas.microsoft.com/office/drawing/2014/main" id="{97852E7D-B6DA-4315-9AB0-F38BDF42C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id="{042626BE-3A9A-4473-9CDB-891652CF96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6">
              <a:extLst>
                <a:ext uri="{FF2B5EF4-FFF2-40B4-BE49-F238E27FC236}">
                  <a16:creationId xmlns:a16="http://schemas.microsoft.com/office/drawing/2014/main" id="{26990F26-ADA3-4903-BD10-FB3F028C45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4">
              <a:extLst>
                <a:ext uri="{FF2B5EF4-FFF2-40B4-BE49-F238E27FC236}">
                  <a16:creationId xmlns:a16="http://schemas.microsoft.com/office/drawing/2014/main" id="{14323D42-A322-4207-857F-82B98209CC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6">
              <a:extLst>
                <a:ext uri="{FF2B5EF4-FFF2-40B4-BE49-F238E27FC236}">
                  <a16:creationId xmlns:a16="http://schemas.microsoft.com/office/drawing/2014/main" id="{F9D23351-DEBD-4512-90A7-4603F9CA63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4">
              <a:extLst>
                <a:ext uri="{FF2B5EF4-FFF2-40B4-BE49-F238E27FC236}">
                  <a16:creationId xmlns:a16="http://schemas.microsoft.com/office/drawing/2014/main" id="{53C35052-0CBF-4794-B3FE-7CF81F06A6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DE00348F-61C1-4BAF-A2DE-51D1FA9DC7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4">
              <a:extLst>
                <a:ext uri="{FF2B5EF4-FFF2-40B4-BE49-F238E27FC236}">
                  <a16:creationId xmlns:a16="http://schemas.microsoft.com/office/drawing/2014/main" id="{740C38A9-2B2E-4547-9000-43FE77D147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8170394A-2958-4790-9EFB-6DA2EC1311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A0D08350-9D6D-4252-8A04-D0422792B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854E4015-5352-4DFB-A8D1-2F380D3992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4">
              <a:extLst>
                <a:ext uri="{FF2B5EF4-FFF2-40B4-BE49-F238E27FC236}">
                  <a16:creationId xmlns:a16="http://schemas.microsoft.com/office/drawing/2014/main" id="{835C5FE1-6BD5-4F30-AF61-12736BBAD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DDBBD31D-9CD8-4380-A5C6-A03D916CDE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DE8A6-3BB2-48EC-899A-45047F292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523" y="2334523"/>
            <a:ext cx="5631804" cy="4223656"/>
          </a:xfr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r>
              <a:rPr lang="en-US" sz="3600" dirty="0">
                <a:latin typeface="Arial Rounded MT Bold"/>
                <a:cs typeface="Calibri"/>
              </a:rPr>
              <a:t>Double check all documentation</a:t>
            </a:r>
          </a:p>
          <a:p>
            <a:endParaRPr lang="en-US" sz="3600" dirty="0">
              <a:latin typeface="Arial Rounded MT Bold"/>
              <a:cs typeface="Calibri"/>
            </a:endParaRPr>
          </a:p>
          <a:p>
            <a:pPr lvl="1"/>
            <a:r>
              <a:rPr lang="en-US" sz="2800" dirty="0">
                <a:latin typeface="Arial Rounded MT Bold"/>
                <a:cs typeface="Calibri"/>
              </a:rPr>
              <a:t>Official/Unofficial transcripts must be sent to Admissions &amp; Records in advance</a:t>
            </a:r>
          </a:p>
          <a:p>
            <a:pPr lvl="1"/>
            <a:r>
              <a:rPr lang="en-US" sz="2800" dirty="0">
                <a:latin typeface="Arial Rounded MT Bold"/>
                <a:cs typeface="Calibri"/>
              </a:rPr>
              <a:t>Note official transcripts not required from CHC or SBVC</a:t>
            </a:r>
          </a:p>
          <a:p>
            <a:pPr lvl="1"/>
            <a:r>
              <a:rPr lang="en-US" sz="2800" dirty="0">
                <a:effectLst/>
                <a:latin typeface="Arial Rounded MT Bold" panose="020F0704030504030204" pitchFamily="34" charset="77"/>
              </a:rPr>
              <a:t>The following documents must be submitted to: </a:t>
            </a:r>
            <a:r>
              <a:rPr lang="en-US" sz="2800" dirty="0">
                <a:solidFill>
                  <a:srgbClr val="0000CC"/>
                </a:solidFill>
                <a:effectLst/>
                <a:latin typeface="Arial Rounded MT Bold" panose="020F0704030504030204" pitchFamily="34" charset="77"/>
                <a:hlinkClick r:id="rId3"/>
              </a:rPr>
              <a:t>CHC_RCP@craftonhills.edu</a:t>
            </a:r>
            <a:endParaRPr lang="en-US" sz="2800" dirty="0">
              <a:solidFill>
                <a:srgbClr val="0000CC"/>
              </a:solidFill>
              <a:effectLst/>
              <a:latin typeface="Arial Rounded MT Bold" panose="020F0704030504030204" pitchFamily="34" charset="77"/>
            </a:endParaRPr>
          </a:p>
          <a:p>
            <a:pPr lvl="2"/>
            <a:r>
              <a:rPr lang="en-US" sz="2600" dirty="0">
                <a:effectLst/>
                <a:latin typeface="Arial Rounded MT Bold" panose="020F0704030504030204" pitchFamily="34" charset="77"/>
              </a:rPr>
              <a:t>Counselor verification of GE</a:t>
            </a:r>
          </a:p>
          <a:p>
            <a:pPr lvl="2"/>
            <a:r>
              <a:rPr lang="en-US" sz="2600" dirty="0">
                <a:effectLst/>
                <a:latin typeface="Arial Rounded MT Bold" panose="020F0704030504030204" pitchFamily="34" charset="77"/>
              </a:rPr>
              <a:t>Program Entrance Application</a:t>
            </a:r>
          </a:p>
        </p:txBody>
      </p:sp>
      <p:pic>
        <p:nvPicPr>
          <p:cNvPr id="5" name="Picture 5" descr="Respiratory care department program entrance application at Crafton Hills college (graphic image only).">
            <a:extLst>
              <a:ext uri="{FF2B5EF4-FFF2-40B4-BE49-F238E27FC236}">
                <a16:creationId xmlns:a16="http://schemas.microsoft.com/office/drawing/2014/main" id="{5AA6A6FA-A0EB-4717-881D-80E378CF07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5934" y="219910"/>
            <a:ext cx="5056374" cy="6452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388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34D85B6A-FF18-4EFD-BD23-77FDE89EC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"/>
            <a:ext cx="12188952" cy="68579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8AAB596-4870-4D7C-9F51-06F1F7367C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00EBA9-AC03-4B5E-8861-91E0B7B23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77" y="3429000"/>
            <a:ext cx="4492531" cy="3143119"/>
          </a:xfrm>
        </p:spPr>
        <p:txBody>
          <a:bodyPr>
            <a:noAutofit/>
          </a:bodyPr>
          <a:lstStyle/>
          <a:p>
            <a:pPr algn="ctr"/>
            <a:r>
              <a:rPr lang="en-US" sz="6000" dirty="0">
                <a:solidFill>
                  <a:srgbClr val="002060"/>
                </a:solidFill>
                <a:latin typeface="Arial Rounded MT Bold"/>
                <a:cs typeface="Calibri Light"/>
              </a:rPr>
              <a:t>Have Additional Questions?</a:t>
            </a:r>
            <a:endParaRPr lang="en-US" sz="6600" dirty="0">
              <a:solidFill>
                <a:srgbClr val="002060"/>
              </a:solidFill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B99F8391-9232-429A-96A8-E65AA09814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184" b="8184"/>
          <a:stretch/>
        </p:blipFill>
        <p:spPr>
          <a:xfrm>
            <a:off x="1" y="10"/>
            <a:ext cx="4048364" cy="3385728"/>
          </a:xfrm>
          <a:custGeom>
            <a:avLst/>
            <a:gdLst/>
            <a:ahLst/>
            <a:cxnLst/>
            <a:rect l="l" t="t" r="r" b="b"/>
            <a:pathLst>
              <a:path w="4048364" h="3385738">
                <a:moveTo>
                  <a:pt x="0" y="0"/>
                </a:moveTo>
                <a:lnTo>
                  <a:pt x="4048364" y="0"/>
                </a:lnTo>
                <a:lnTo>
                  <a:pt x="4048364" y="3128862"/>
                </a:lnTo>
                <a:lnTo>
                  <a:pt x="4028354" y="3127605"/>
                </a:lnTo>
                <a:lnTo>
                  <a:pt x="4027052" y="3128074"/>
                </a:lnTo>
                <a:cubicBezTo>
                  <a:pt x="4021308" y="3129081"/>
                  <a:pt x="4017789" y="3128835"/>
                  <a:pt x="4015263" y="3128035"/>
                </a:cubicBezTo>
                <a:lnTo>
                  <a:pt x="4012855" y="3126647"/>
                </a:lnTo>
                <a:cubicBezTo>
                  <a:pt x="4010177" y="3126494"/>
                  <a:pt x="4007499" y="3126340"/>
                  <a:pt x="4004821" y="3126187"/>
                </a:cubicBezTo>
                <a:lnTo>
                  <a:pt x="3989141" y="3124118"/>
                </a:lnTo>
                <a:lnTo>
                  <a:pt x="3986071" y="3124823"/>
                </a:lnTo>
                <a:cubicBezTo>
                  <a:pt x="3978117" y="3124349"/>
                  <a:pt x="3970163" y="3123876"/>
                  <a:pt x="3962210" y="3123402"/>
                </a:cubicBezTo>
                <a:lnTo>
                  <a:pt x="3961815" y="3123900"/>
                </a:lnTo>
                <a:cubicBezTo>
                  <a:pt x="3960390" y="3124987"/>
                  <a:pt x="3958310" y="3125727"/>
                  <a:pt x="3954808" y="3125765"/>
                </a:cubicBezTo>
                <a:cubicBezTo>
                  <a:pt x="3959236" y="3133302"/>
                  <a:pt x="3952279" y="3128699"/>
                  <a:pt x="3941561" y="3128145"/>
                </a:cubicBezTo>
                <a:cubicBezTo>
                  <a:pt x="3946046" y="3139728"/>
                  <a:pt x="3916172" y="3133567"/>
                  <a:pt x="3910218" y="3140049"/>
                </a:cubicBezTo>
                <a:cubicBezTo>
                  <a:pt x="3902241" y="3139380"/>
                  <a:pt x="3893889" y="3138886"/>
                  <a:pt x="3885332" y="3138624"/>
                </a:cubicBezTo>
                <a:cubicBezTo>
                  <a:pt x="3883646" y="3138622"/>
                  <a:pt x="3881962" y="3138621"/>
                  <a:pt x="3880277" y="3138620"/>
                </a:cubicBezTo>
                <a:lnTo>
                  <a:pt x="3880157" y="3138737"/>
                </a:lnTo>
                <a:cubicBezTo>
                  <a:pt x="3879018" y="3138984"/>
                  <a:pt x="3877339" y="3139076"/>
                  <a:pt x="3874788" y="3138963"/>
                </a:cubicBezTo>
                <a:cubicBezTo>
                  <a:pt x="3873545" y="3138846"/>
                  <a:pt x="3872302" y="3138728"/>
                  <a:pt x="3871060" y="3138611"/>
                </a:cubicBezTo>
                <a:cubicBezTo>
                  <a:pt x="3867792" y="3138609"/>
                  <a:pt x="3864523" y="3138606"/>
                  <a:pt x="3861255" y="3138604"/>
                </a:cubicBezTo>
                <a:lnTo>
                  <a:pt x="3857750" y="3139376"/>
                </a:lnTo>
                <a:cubicBezTo>
                  <a:pt x="3846075" y="3144353"/>
                  <a:pt x="3854999" y="3159606"/>
                  <a:pt x="3830684" y="3154005"/>
                </a:cubicBezTo>
                <a:cubicBezTo>
                  <a:pt x="3806135" y="3158310"/>
                  <a:pt x="3796087" y="3168731"/>
                  <a:pt x="3769301" y="3167144"/>
                </a:cubicBezTo>
                <a:cubicBezTo>
                  <a:pt x="3746341" y="3171207"/>
                  <a:pt x="3728802" y="3177834"/>
                  <a:pt x="3707507" y="3178801"/>
                </a:cubicBezTo>
                <a:cubicBezTo>
                  <a:pt x="3701485" y="3182680"/>
                  <a:pt x="3694773" y="3184962"/>
                  <a:pt x="3684642" y="3182365"/>
                </a:cubicBezTo>
                <a:cubicBezTo>
                  <a:pt x="3664039" y="3187250"/>
                  <a:pt x="3662921" y="3193571"/>
                  <a:pt x="3646059" y="3191612"/>
                </a:cubicBezTo>
                <a:cubicBezTo>
                  <a:pt x="3640580" y="3202449"/>
                  <a:pt x="3637332" y="3199208"/>
                  <a:pt x="3629738" y="3197639"/>
                </a:cubicBezTo>
                <a:cubicBezTo>
                  <a:pt x="3629422" y="3197624"/>
                  <a:pt x="3629107" y="3197610"/>
                  <a:pt x="3628792" y="3197595"/>
                </a:cubicBezTo>
                <a:lnTo>
                  <a:pt x="3628083" y="3199132"/>
                </a:lnTo>
                <a:lnTo>
                  <a:pt x="3625096" y="3200289"/>
                </a:lnTo>
                <a:lnTo>
                  <a:pt x="3615459" y="3201481"/>
                </a:lnTo>
                <a:lnTo>
                  <a:pt x="3611591" y="3201604"/>
                </a:lnTo>
                <a:cubicBezTo>
                  <a:pt x="3609016" y="3201810"/>
                  <a:pt x="3607422" y="3202103"/>
                  <a:pt x="3606451" y="3202476"/>
                </a:cubicBezTo>
                <a:cubicBezTo>
                  <a:pt x="3606434" y="3202517"/>
                  <a:pt x="3606416" y="3202558"/>
                  <a:pt x="3606400" y="3202600"/>
                </a:cubicBezTo>
                <a:lnTo>
                  <a:pt x="3601432" y="3203215"/>
                </a:lnTo>
                <a:cubicBezTo>
                  <a:pt x="3592873" y="3204015"/>
                  <a:pt x="3584373" y="3204569"/>
                  <a:pt x="3576144" y="3204914"/>
                </a:cubicBezTo>
                <a:cubicBezTo>
                  <a:pt x="3574128" y="3211763"/>
                  <a:pt x="3541136" y="3209599"/>
                  <a:pt x="3552393" y="3219987"/>
                </a:cubicBezTo>
                <a:cubicBezTo>
                  <a:pt x="3541534" y="3220777"/>
                  <a:pt x="3531979" y="3217280"/>
                  <a:pt x="3540787" y="3223856"/>
                </a:cubicBezTo>
                <a:cubicBezTo>
                  <a:pt x="3537368" y="3224320"/>
                  <a:pt x="3535763" y="3225273"/>
                  <a:pt x="3535004" y="3226474"/>
                </a:cubicBezTo>
                <a:lnTo>
                  <a:pt x="3534913" y="3226993"/>
                </a:lnTo>
                <a:lnTo>
                  <a:pt x="3510631" y="3228569"/>
                </a:lnTo>
                <a:lnTo>
                  <a:pt x="3508032" y="3229611"/>
                </a:lnTo>
                <a:cubicBezTo>
                  <a:pt x="3502489" y="3229598"/>
                  <a:pt x="3496946" y="3217293"/>
                  <a:pt x="3491403" y="3217280"/>
                </a:cubicBezTo>
                <a:lnTo>
                  <a:pt x="3483240" y="3230123"/>
                </a:lnTo>
                <a:lnTo>
                  <a:pt x="3480053" y="3229107"/>
                </a:lnTo>
                <a:cubicBezTo>
                  <a:pt x="3477098" y="3228661"/>
                  <a:pt x="3473497" y="3228859"/>
                  <a:pt x="3468451" y="3230512"/>
                </a:cubicBezTo>
                <a:lnTo>
                  <a:pt x="3467451" y="3231115"/>
                </a:lnTo>
                <a:cubicBezTo>
                  <a:pt x="3463724" y="3230736"/>
                  <a:pt x="3465319" y="3225693"/>
                  <a:pt x="3446095" y="3228240"/>
                </a:cubicBezTo>
                <a:cubicBezTo>
                  <a:pt x="3420782" y="3241826"/>
                  <a:pt x="3385281" y="3239224"/>
                  <a:pt x="3352101" y="3246398"/>
                </a:cubicBezTo>
                <a:cubicBezTo>
                  <a:pt x="3308926" y="3245374"/>
                  <a:pt x="3300141" y="3236748"/>
                  <a:pt x="3271822" y="3247544"/>
                </a:cubicBezTo>
                <a:cubicBezTo>
                  <a:pt x="3258345" y="3251268"/>
                  <a:pt x="3238074" y="3249030"/>
                  <a:pt x="3203831" y="3257844"/>
                </a:cubicBezTo>
                <a:cubicBezTo>
                  <a:pt x="3171582" y="3264392"/>
                  <a:pt x="3141884" y="3266922"/>
                  <a:pt x="3112954" y="3273149"/>
                </a:cubicBezTo>
                <a:cubicBezTo>
                  <a:pt x="3078476" y="3279234"/>
                  <a:pt x="3086597" y="3279502"/>
                  <a:pt x="3066210" y="3283409"/>
                </a:cubicBezTo>
                <a:cubicBezTo>
                  <a:pt x="3062644" y="3284830"/>
                  <a:pt x="3028337" y="3292032"/>
                  <a:pt x="3025254" y="3293851"/>
                </a:cubicBezTo>
                <a:cubicBezTo>
                  <a:pt x="3006685" y="3298201"/>
                  <a:pt x="2983512" y="3305242"/>
                  <a:pt x="2954798" y="3309512"/>
                </a:cubicBezTo>
                <a:cubicBezTo>
                  <a:pt x="2932037" y="3306567"/>
                  <a:pt x="2909137" y="3323699"/>
                  <a:pt x="2880670" y="3319465"/>
                </a:cubicBezTo>
                <a:cubicBezTo>
                  <a:pt x="2870569" y="3318853"/>
                  <a:pt x="2841559" y="3322739"/>
                  <a:pt x="2837450" y="3326994"/>
                </a:cubicBezTo>
                <a:cubicBezTo>
                  <a:pt x="2831684" y="3328529"/>
                  <a:pt x="2824114" y="3328158"/>
                  <a:pt x="2822806" y="3332324"/>
                </a:cubicBezTo>
                <a:cubicBezTo>
                  <a:pt x="2819977" y="3337498"/>
                  <a:pt x="2796022" y="3333071"/>
                  <a:pt x="2801164" y="3338109"/>
                </a:cubicBezTo>
                <a:cubicBezTo>
                  <a:pt x="2784223" y="3335142"/>
                  <a:pt x="2776048" y="3346261"/>
                  <a:pt x="2764344" y="3350228"/>
                </a:cubicBezTo>
                <a:cubicBezTo>
                  <a:pt x="2757478" y="3348562"/>
                  <a:pt x="2751292" y="3350631"/>
                  <a:pt x="2743431" y="3353702"/>
                </a:cubicBezTo>
                <a:lnTo>
                  <a:pt x="2732627" y="3357764"/>
                </a:lnTo>
                <a:cubicBezTo>
                  <a:pt x="2730974" y="3357887"/>
                  <a:pt x="2729319" y="3358011"/>
                  <a:pt x="2727665" y="3358134"/>
                </a:cubicBezTo>
                <a:cubicBezTo>
                  <a:pt x="2718835" y="3359036"/>
                  <a:pt x="2689731" y="3362522"/>
                  <a:pt x="2679642" y="3363177"/>
                </a:cubicBezTo>
                <a:lnTo>
                  <a:pt x="2667138" y="3362068"/>
                </a:lnTo>
                <a:cubicBezTo>
                  <a:pt x="2663221" y="3362857"/>
                  <a:pt x="2659468" y="3367183"/>
                  <a:pt x="2656143" y="3367913"/>
                </a:cubicBezTo>
                <a:lnTo>
                  <a:pt x="2647194" y="3366448"/>
                </a:lnTo>
                <a:cubicBezTo>
                  <a:pt x="2648133" y="3370674"/>
                  <a:pt x="2637589" y="3367195"/>
                  <a:pt x="2629621" y="3367085"/>
                </a:cubicBezTo>
                <a:cubicBezTo>
                  <a:pt x="2613302" y="3367205"/>
                  <a:pt x="2596982" y="3367324"/>
                  <a:pt x="2580663" y="3367443"/>
                </a:cubicBezTo>
                <a:lnTo>
                  <a:pt x="2550440" y="3369943"/>
                </a:lnTo>
                <a:lnTo>
                  <a:pt x="2541181" y="3368444"/>
                </a:lnTo>
                <a:cubicBezTo>
                  <a:pt x="2521017" y="3368085"/>
                  <a:pt x="2498723" y="3374020"/>
                  <a:pt x="2484405" y="3369178"/>
                </a:cubicBezTo>
                <a:cubicBezTo>
                  <a:pt x="2478585" y="3368607"/>
                  <a:pt x="2473319" y="3368738"/>
                  <a:pt x="2468424" y="3369303"/>
                </a:cubicBezTo>
                <a:lnTo>
                  <a:pt x="2455357" y="3371902"/>
                </a:lnTo>
                <a:lnTo>
                  <a:pt x="2429477" y="3378972"/>
                </a:lnTo>
                <a:cubicBezTo>
                  <a:pt x="2428170" y="3366751"/>
                  <a:pt x="2368370" y="3383654"/>
                  <a:pt x="2374910" y="3372826"/>
                </a:cubicBezTo>
                <a:cubicBezTo>
                  <a:pt x="2351003" y="3375026"/>
                  <a:pt x="2328875" y="3353198"/>
                  <a:pt x="2305825" y="3364960"/>
                </a:cubicBezTo>
                <a:cubicBezTo>
                  <a:pt x="2269964" y="3363999"/>
                  <a:pt x="2218889" y="3367921"/>
                  <a:pt x="2183980" y="3367060"/>
                </a:cubicBezTo>
                <a:cubicBezTo>
                  <a:pt x="2190418" y="3372011"/>
                  <a:pt x="2159099" y="3370877"/>
                  <a:pt x="2155235" y="3370737"/>
                </a:cubicBezTo>
                <a:cubicBezTo>
                  <a:pt x="2131791" y="3368260"/>
                  <a:pt x="2111535" y="3369043"/>
                  <a:pt x="2071012" y="3365882"/>
                </a:cubicBezTo>
                <a:cubicBezTo>
                  <a:pt x="2035156" y="3367426"/>
                  <a:pt x="2003987" y="3359257"/>
                  <a:pt x="1970953" y="3368185"/>
                </a:cubicBezTo>
                <a:cubicBezTo>
                  <a:pt x="1968713" y="3366515"/>
                  <a:pt x="1965947" y="3365226"/>
                  <a:pt x="1962822" y="3364213"/>
                </a:cubicBezTo>
                <a:lnTo>
                  <a:pt x="1953120" y="3362020"/>
                </a:lnTo>
                <a:lnTo>
                  <a:pt x="1951768" y="3362436"/>
                </a:lnTo>
                <a:cubicBezTo>
                  <a:pt x="1945920" y="3363208"/>
                  <a:pt x="1942436" y="3362820"/>
                  <a:pt x="1940004" y="3361921"/>
                </a:cubicBezTo>
                <a:lnTo>
                  <a:pt x="1937753" y="3360440"/>
                </a:lnTo>
                <a:cubicBezTo>
                  <a:pt x="1935095" y="3360180"/>
                  <a:pt x="1932438" y="3359919"/>
                  <a:pt x="1929780" y="3359659"/>
                </a:cubicBezTo>
                <a:lnTo>
                  <a:pt x="1887540" y="3355160"/>
                </a:lnTo>
                <a:lnTo>
                  <a:pt x="1887093" y="3355641"/>
                </a:lnTo>
                <a:cubicBezTo>
                  <a:pt x="1885548" y="3356665"/>
                  <a:pt x="1883390" y="3357319"/>
                  <a:pt x="1879887" y="3357216"/>
                </a:cubicBezTo>
                <a:cubicBezTo>
                  <a:pt x="1883470" y="3364909"/>
                  <a:pt x="1877035" y="3360039"/>
                  <a:pt x="1866395" y="3359055"/>
                </a:cubicBezTo>
                <a:cubicBezTo>
                  <a:pt x="1869584" y="3370783"/>
                  <a:pt x="1840440" y="3363434"/>
                  <a:pt x="1833771" y="3369655"/>
                </a:cubicBezTo>
                <a:cubicBezTo>
                  <a:pt x="1825883" y="3368668"/>
                  <a:pt x="1817596" y="3367837"/>
                  <a:pt x="1809081" y="3367230"/>
                </a:cubicBezTo>
                <a:cubicBezTo>
                  <a:pt x="1807399" y="3367161"/>
                  <a:pt x="1805718" y="3367091"/>
                  <a:pt x="1804036" y="3367022"/>
                </a:cubicBezTo>
                <a:cubicBezTo>
                  <a:pt x="1803991" y="3367059"/>
                  <a:pt x="1803946" y="3367097"/>
                  <a:pt x="1803901" y="3367134"/>
                </a:cubicBezTo>
                <a:cubicBezTo>
                  <a:pt x="1802735" y="3367334"/>
                  <a:pt x="1801050" y="3367359"/>
                  <a:pt x="1798514" y="3367143"/>
                </a:cubicBezTo>
                <a:lnTo>
                  <a:pt x="1794832" y="3366642"/>
                </a:lnTo>
                <a:cubicBezTo>
                  <a:pt x="1791569" y="3366507"/>
                  <a:pt x="1788305" y="3366373"/>
                  <a:pt x="1785042" y="3366238"/>
                </a:cubicBezTo>
                <a:lnTo>
                  <a:pt x="1781456" y="3366865"/>
                </a:lnTo>
                <a:lnTo>
                  <a:pt x="1779723" y="3368220"/>
                </a:lnTo>
                <a:cubicBezTo>
                  <a:pt x="1779440" y="3368155"/>
                  <a:pt x="1779156" y="3368091"/>
                  <a:pt x="1778873" y="3368027"/>
                </a:cubicBezTo>
                <a:cubicBezTo>
                  <a:pt x="1772915" y="3365312"/>
                  <a:pt x="1772165" y="3361694"/>
                  <a:pt x="1759487" y="3371174"/>
                </a:cubicBezTo>
                <a:cubicBezTo>
                  <a:pt x="1745189" y="3366602"/>
                  <a:pt x="1739727" y="3372462"/>
                  <a:pt x="1717161" y="3373831"/>
                </a:cubicBezTo>
                <a:cubicBezTo>
                  <a:pt x="1709564" y="3369729"/>
                  <a:pt x="1701729" y="3370835"/>
                  <a:pt x="1693416" y="3373577"/>
                </a:cubicBezTo>
                <a:cubicBezTo>
                  <a:pt x="1672951" y="3371092"/>
                  <a:pt x="1652013" y="3374616"/>
                  <a:pt x="1627833" y="3374823"/>
                </a:cubicBezTo>
                <a:lnTo>
                  <a:pt x="1562462" y="3384313"/>
                </a:lnTo>
                <a:lnTo>
                  <a:pt x="1500041" y="3383500"/>
                </a:lnTo>
                <a:cubicBezTo>
                  <a:pt x="1492272" y="3381880"/>
                  <a:pt x="1484857" y="3380071"/>
                  <a:pt x="1477912" y="3378156"/>
                </a:cubicBezTo>
                <a:cubicBezTo>
                  <a:pt x="1467843" y="3383396"/>
                  <a:pt x="1444391" y="3372727"/>
                  <a:pt x="1440452" y="3384511"/>
                </a:cubicBezTo>
                <a:cubicBezTo>
                  <a:pt x="1430880" y="3382266"/>
                  <a:pt x="1427637" y="3376755"/>
                  <a:pt x="1426476" y="3384665"/>
                </a:cubicBezTo>
                <a:cubicBezTo>
                  <a:pt x="1423197" y="3384140"/>
                  <a:pt x="1420743" y="3384515"/>
                  <a:pt x="1418659" y="3385325"/>
                </a:cubicBezTo>
                <a:lnTo>
                  <a:pt x="1417944" y="3385738"/>
                </a:lnTo>
                <a:lnTo>
                  <a:pt x="1396764" y="3380560"/>
                </a:lnTo>
                <a:cubicBezTo>
                  <a:pt x="1395649" y="3380621"/>
                  <a:pt x="1394534" y="3380681"/>
                  <a:pt x="1393418" y="3380742"/>
                </a:cubicBezTo>
                <a:lnTo>
                  <a:pt x="1380294" y="3376255"/>
                </a:lnTo>
                <a:lnTo>
                  <a:pt x="1351459" y="3367829"/>
                </a:lnTo>
                <a:cubicBezTo>
                  <a:pt x="1349081" y="3366466"/>
                  <a:pt x="1319507" y="3359407"/>
                  <a:pt x="1318363" y="3357511"/>
                </a:cubicBezTo>
                <a:cubicBezTo>
                  <a:pt x="1281509" y="3362193"/>
                  <a:pt x="1312014" y="3347744"/>
                  <a:pt x="1276860" y="3344906"/>
                </a:cubicBezTo>
                <a:cubicBezTo>
                  <a:pt x="1253785" y="3356533"/>
                  <a:pt x="1256695" y="3340712"/>
                  <a:pt x="1204286" y="3337488"/>
                </a:cubicBezTo>
                <a:cubicBezTo>
                  <a:pt x="1177346" y="3330862"/>
                  <a:pt x="1162856" y="3334854"/>
                  <a:pt x="1123710" y="3321651"/>
                </a:cubicBezTo>
                <a:cubicBezTo>
                  <a:pt x="1085454" y="3316709"/>
                  <a:pt x="1005363" y="3310335"/>
                  <a:pt x="974748" y="3307837"/>
                </a:cubicBezTo>
                <a:cubicBezTo>
                  <a:pt x="945739" y="3316478"/>
                  <a:pt x="964147" y="3307413"/>
                  <a:pt x="940014" y="3306660"/>
                </a:cubicBezTo>
                <a:cubicBezTo>
                  <a:pt x="952701" y="3296927"/>
                  <a:pt x="908686" y="3309051"/>
                  <a:pt x="914712" y="3297017"/>
                </a:cubicBezTo>
                <a:cubicBezTo>
                  <a:pt x="910130" y="3297260"/>
                  <a:pt x="905499" y="3297876"/>
                  <a:pt x="900809" y="3298584"/>
                </a:cubicBezTo>
                <a:cubicBezTo>
                  <a:pt x="899990" y="3298705"/>
                  <a:pt x="899172" y="3298828"/>
                  <a:pt x="898353" y="3298949"/>
                </a:cubicBezTo>
                <a:lnTo>
                  <a:pt x="889782" y="3298355"/>
                </a:lnTo>
                <a:lnTo>
                  <a:pt x="885796" y="3300754"/>
                </a:lnTo>
                <a:lnTo>
                  <a:pt x="871773" y="3301699"/>
                </a:lnTo>
                <a:cubicBezTo>
                  <a:pt x="866761" y="3301657"/>
                  <a:pt x="861656" y="3301147"/>
                  <a:pt x="856438" y="3299888"/>
                </a:cubicBezTo>
                <a:cubicBezTo>
                  <a:pt x="842058" y="3291303"/>
                  <a:pt x="802729" y="3299624"/>
                  <a:pt x="785420" y="3288419"/>
                </a:cubicBezTo>
                <a:cubicBezTo>
                  <a:pt x="778178" y="3285195"/>
                  <a:pt x="750397" y="3280699"/>
                  <a:pt x="741879" y="3283188"/>
                </a:cubicBezTo>
                <a:cubicBezTo>
                  <a:pt x="735414" y="3282940"/>
                  <a:pt x="729876" y="3280596"/>
                  <a:pt x="723686" y="3283763"/>
                </a:cubicBezTo>
                <a:cubicBezTo>
                  <a:pt x="715044" y="3287372"/>
                  <a:pt x="701553" y="3277214"/>
                  <a:pt x="699393" y="3282843"/>
                </a:cubicBezTo>
                <a:cubicBezTo>
                  <a:pt x="672713" y="3280073"/>
                  <a:pt x="587034" y="3269505"/>
                  <a:pt x="563609" y="3267140"/>
                </a:cubicBezTo>
                <a:cubicBezTo>
                  <a:pt x="562182" y="3267737"/>
                  <a:pt x="560575" y="3268245"/>
                  <a:pt x="558841" y="3268647"/>
                </a:cubicBezTo>
                <a:cubicBezTo>
                  <a:pt x="548753" y="3270983"/>
                  <a:pt x="536540" y="3269324"/>
                  <a:pt x="531566" y="3264943"/>
                </a:cubicBezTo>
                <a:cubicBezTo>
                  <a:pt x="504471" y="3249476"/>
                  <a:pt x="472712" y="3245273"/>
                  <a:pt x="444697" y="3238795"/>
                </a:cubicBezTo>
                <a:cubicBezTo>
                  <a:pt x="412178" y="3232635"/>
                  <a:pt x="425904" y="3247936"/>
                  <a:pt x="391157" y="3231917"/>
                </a:cubicBezTo>
                <a:cubicBezTo>
                  <a:pt x="383742" y="3235456"/>
                  <a:pt x="378300" y="3234891"/>
                  <a:pt x="370757" y="3231601"/>
                </a:cubicBezTo>
                <a:cubicBezTo>
                  <a:pt x="354739" y="3228921"/>
                  <a:pt x="348695" y="3239635"/>
                  <a:pt x="336665" y="3230937"/>
                </a:cubicBezTo>
                <a:cubicBezTo>
                  <a:pt x="335690" y="3237020"/>
                  <a:pt x="304301" y="3228709"/>
                  <a:pt x="307742" y="3235671"/>
                </a:cubicBezTo>
                <a:cubicBezTo>
                  <a:pt x="293579" y="3239310"/>
                  <a:pt x="294219" y="3230068"/>
                  <a:pt x="280601" y="3233044"/>
                </a:cubicBezTo>
                <a:cubicBezTo>
                  <a:pt x="268012" y="3232391"/>
                  <a:pt x="291593" y="3227968"/>
                  <a:pt x="278749" y="3225671"/>
                </a:cubicBezTo>
                <a:cubicBezTo>
                  <a:pt x="262467" y="3223907"/>
                  <a:pt x="269675" y="3213530"/>
                  <a:pt x="248269" y="3225056"/>
                </a:cubicBezTo>
                <a:cubicBezTo>
                  <a:pt x="233782" y="3219511"/>
                  <a:pt x="226442" y="3225015"/>
                  <a:pt x="201544" y="3224865"/>
                </a:cubicBezTo>
                <a:lnTo>
                  <a:pt x="194948" y="3222950"/>
                </a:lnTo>
                <a:lnTo>
                  <a:pt x="186529" y="3228320"/>
                </a:lnTo>
                <a:cubicBezTo>
                  <a:pt x="181850" y="3230472"/>
                  <a:pt x="176241" y="3231774"/>
                  <a:pt x="168765" y="3231015"/>
                </a:cubicBezTo>
                <a:cubicBezTo>
                  <a:pt x="124081" y="3216459"/>
                  <a:pt x="165980" y="3240734"/>
                  <a:pt x="91518" y="3231445"/>
                </a:cubicBezTo>
                <a:cubicBezTo>
                  <a:pt x="87975" y="3229296"/>
                  <a:pt x="77991" y="3230542"/>
                  <a:pt x="77943" y="3233140"/>
                </a:cubicBezTo>
                <a:cubicBezTo>
                  <a:pt x="73437" y="3232021"/>
                  <a:pt x="63858" y="3226368"/>
                  <a:pt x="61120" y="3230347"/>
                </a:cubicBezTo>
                <a:cubicBezTo>
                  <a:pt x="48916" y="3229750"/>
                  <a:pt x="37022" y="3228445"/>
                  <a:pt x="25722" y="3226477"/>
                </a:cubicBezTo>
                <a:lnTo>
                  <a:pt x="2781" y="3220829"/>
                </a:lnTo>
                <a:lnTo>
                  <a:pt x="0" y="3222232"/>
                </a:lnTo>
                <a:close/>
              </a:path>
            </a:pathLst>
          </a:cu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9716E754-80B5-4C2D-AB94-4F17EA926E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334" b="11334"/>
          <a:stretch/>
        </p:blipFill>
        <p:spPr>
          <a:xfrm>
            <a:off x="4048364" y="10"/>
            <a:ext cx="4047893" cy="3130303"/>
          </a:xfrm>
          <a:custGeom>
            <a:avLst/>
            <a:gdLst/>
            <a:ahLst/>
            <a:cxnLst/>
            <a:rect l="l" t="t" r="r" b="b"/>
            <a:pathLst>
              <a:path w="4047893" h="3130313">
                <a:moveTo>
                  <a:pt x="0" y="0"/>
                </a:moveTo>
                <a:lnTo>
                  <a:pt x="4047893" y="0"/>
                </a:lnTo>
                <a:lnTo>
                  <a:pt x="4047893" y="2992525"/>
                </a:lnTo>
                <a:lnTo>
                  <a:pt x="4044945" y="2992586"/>
                </a:lnTo>
                <a:cubicBezTo>
                  <a:pt x="4013007" y="2983988"/>
                  <a:pt x="4029496" y="3002088"/>
                  <a:pt x="3993923" y="2999580"/>
                </a:cubicBezTo>
                <a:cubicBezTo>
                  <a:pt x="3953690" y="2999973"/>
                  <a:pt x="3925732" y="2991464"/>
                  <a:pt x="3899257" y="2991280"/>
                </a:cubicBezTo>
                <a:cubicBezTo>
                  <a:pt x="3886826" y="2992016"/>
                  <a:pt x="3796118" y="2992410"/>
                  <a:pt x="3803589" y="2988457"/>
                </a:cubicBezTo>
                <a:cubicBezTo>
                  <a:pt x="3771479" y="2987956"/>
                  <a:pt x="3724459" y="2987111"/>
                  <a:pt x="3706605" y="2988270"/>
                </a:cubicBezTo>
                <a:cubicBezTo>
                  <a:pt x="3703225" y="2988426"/>
                  <a:pt x="3699845" y="2995259"/>
                  <a:pt x="3696464" y="2995413"/>
                </a:cubicBezTo>
                <a:cubicBezTo>
                  <a:pt x="3673602" y="2986686"/>
                  <a:pt x="3685958" y="2988536"/>
                  <a:pt x="3662169" y="2987908"/>
                </a:cubicBezTo>
                <a:cubicBezTo>
                  <a:pt x="3644316" y="2989346"/>
                  <a:pt x="3656616" y="2981280"/>
                  <a:pt x="3638764" y="2982720"/>
                </a:cubicBezTo>
                <a:cubicBezTo>
                  <a:pt x="3602893" y="3008058"/>
                  <a:pt x="3578600" y="2986261"/>
                  <a:pt x="3530424" y="2996502"/>
                </a:cubicBezTo>
                <a:lnTo>
                  <a:pt x="3456483" y="2997177"/>
                </a:lnTo>
                <a:cubicBezTo>
                  <a:pt x="3450083" y="2997047"/>
                  <a:pt x="3443320" y="2998716"/>
                  <a:pt x="3439236" y="2995748"/>
                </a:cubicBezTo>
                <a:cubicBezTo>
                  <a:pt x="3425274" y="2994993"/>
                  <a:pt x="3393296" y="2993247"/>
                  <a:pt x="3372711" y="2992647"/>
                </a:cubicBezTo>
                <a:cubicBezTo>
                  <a:pt x="3352114" y="2993339"/>
                  <a:pt x="3350044" y="2997183"/>
                  <a:pt x="3326457" y="2999562"/>
                </a:cubicBezTo>
                <a:cubicBezTo>
                  <a:pt x="3268010" y="2985834"/>
                  <a:pt x="3302346" y="3004193"/>
                  <a:pt x="3274937" y="3010764"/>
                </a:cubicBezTo>
                <a:lnTo>
                  <a:pt x="3247552" y="3008692"/>
                </a:lnTo>
                <a:cubicBezTo>
                  <a:pt x="3239494" y="3005937"/>
                  <a:pt x="3224032" y="3005163"/>
                  <a:pt x="3216589" y="3008563"/>
                </a:cubicBezTo>
                <a:cubicBezTo>
                  <a:pt x="3181100" y="3020067"/>
                  <a:pt x="3210475" y="3004709"/>
                  <a:pt x="3179493" y="3008658"/>
                </a:cubicBezTo>
                <a:lnTo>
                  <a:pt x="3149112" y="3020078"/>
                </a:lnTo>
                <a:cubicBezTo>
                  <a:pt x="3138430" y="3019544"/>
                  <a:pt x="3127747" y="3019009"/>
                  <a:pt x="3117065" y="3018475"/>
                </a:cubicBezTo>
                <a:cubicBezTo>
                  <a:pt x="3100309" y="3015895"/>
                  <a:pt x="3095375" y="3026139"/>
                  <a:pt x="3085852" y="3024583"/>
                </a:cubicBezTo>
                <a:cubicBezTo>
                  <a:pt x="3083205" y="3019193"/>
                  <a:pt x="3077928" y="3019162"/>
                  <a:pt x="3068056" y="3021444"/>
                </a:cubicBezTo>
                <a:cubicBezTo>
                  <a:pt x="3067547" y="3021351"/>
                  <a:pt x="3067037" y="3021259"/>
                  <a:pt x="3066528" y="3021166"/>
                </a:cubicBezTo>
                <a:lnTo>
                  <a:pt x="3051628" y="3025475"/>
                </a:lnTo>
                <a:cubicBezTo>
                  <a:pt x="3054335" y="3020346"/>
                  <a:pt x="3000640" y="3019856"/>
                  <a:pt x="3008147" y="3014221"/>
                </a:cubicBezTo>
                <a:cubicBezTo>
                  <a:pt x="2996636" y="3010443"/>
                  <a:pt x="2991707" y="3018195"/>
                  <a:pt x="2980324" y="3014998"/>
                </a:cubicBezTo>
                <a:cubicBezTo>
                  <a:pt x="2967759" y="3014889"/>
                  <a:pt x="2987908" y="3019812"/>
                  <a:pt x="2974105" y="3021060"/>
                </a:cubicBezTo>
                <a:lnTo>
                  <a:pt x="2898967" y="3017706"/>
                </a:lnTo>
                <a:cubicBezTo>
                  <a:pt x="2889133" y="3021187"/>
                  <a:pt x="2880975" y="3020246"/>
                  <a:pt x="2872906" y="3017913"/>
                </a:cubicBezTo>
                <a:cubicBezTo>
                  <a:pt x="2849600" y="3020012"/>
                  <a:pt x="2847396" y="3018756"/>
                  <a:pt x="2821030" y="3018570"/>
                </a:cubicBezTo>
                <a:cubicBezTo>
                  <a:pt x="2792862" y="3023488"/>
                  <a:pt x="2758404" y="3014645"/>
                  <a:pt x="2730230" y="3014478"/>
                </a:cubicBezTo>
                <a:cubicBezTo>
                  <a:pt x="2702955" y="3023440"/>
                  <a:pt x="2711231" y="3004407"/>
                  <a:pt x="2687628" y="3005991"/>
                </a:cubicBezTo>
                <a:cubicBezTo>
                  <a:pt x="2649605" y="3014731"/>
                  <a:pt x="2688189" y="2999782"/>
                  <a:pt x="2628951" y="3004830"/>
                </a:cubicBezTo>
                <a:cubicBezTo>
                  <a:pt x="2625663" y="3006155"/>
                  <a:pt x="2618407" y="3015266"/>
                  <a:pt x="2619087" y="3013614"/>
                </a:cubicBezTo>
                <a:cubicBezTo>
                  <a:pt x="2606112" y="3014782"/>
                  <a:pt x="2568093" y="2997243"/>
                  <a:pt x="2549635" y="2999983"/>
                </a:cubicBezTo>
                <a:cubicBezTo>
                  <a:pt x="2513091" y="2997030"/>
                  <a:pt x="2495971" y="3005531"/>
                  <a:pt x="2469604" y="3005376"/>
                </a:cubicBezTo>
                <a:cubicBezTo>
                  <a:pt x="2460397" y="2976697"/>
                  <a:pt x="2420737" y="2997007"/>
                  <a:pt x="2366760" y="2987305"/>
                </a:cubicBezTo>
                <a:lnTo>
                  <a:pt x="2184478" y="2961828"/>
                </a:lnTo>
                <a:cubicBezTo>
                  <a:pt x="2115036" y="2937464"/>
                  <a:pt x="2031972" y="2970268"/>
                  <a:pt x="1991474" y="2962283"/>
                </a:cubicBezTo>
                <a:cubicBezTo>
                  <a:pt x="1975906" y="2972633"/>
                  <a:pt x="1961170" y="2963900"/>
                  <a:pt x="1941495" y="2969250"/>
                </a:cubicBezTo>
                <a:cubicBezTo>
                  <a:pt x="1896970" y="2975048"/>
                  <a:pt x="1881450" y="2995138"/>
                  <a:pt x="1822493" y="2993245"/>
                </a:cubicBezTo>
                <a:cubicBezTo>
                  <a:pt x="1799752" y="2992680"/>
                  <a:pt x="1701905" y="3006271"/>
                  <a:pt x="1648275" y="3026984"/>
                </a:cubicBezTo>
                <a:cubicBezTo>
                  <a:pt x="1616403" y="3033006"/>
                  <a:pt x="1600867" y="3023480"/>
                  <a:pt x="1591543" y="3039507"/>
                </a:cubicBezTo>
                <a:cubicBezTo>
                  <a:pt x="1575633" y="3031550"/>
                  <a:pt x="1526767" y="3047631"/>
                  <a:pt x="1510786" y="3050338"/>
                </a:cubicBezTo>
                <a:cubicBezTo>
                  <a:pt x="1497175" y="3045578"/>
                  <a:pt x="1491407" y="3051196"/>
                  <a:pt x="1479840" y="3053327"/>
                </a:cubicBezTo>
                <a:cubicBezTo>
                  <a:pt x="1474089" y="3050164"/>
                  <a:pt x="1464204" y="3051201"/>
                  <a:pt x="1461357" y="3055733"/>
                </a:cubicBezTo>
                <a:cubicBezTo>
                  <a:pt x="1467349" y="3065105"/>
                  <a:pt x="1432334" y="3063173"/>
                  <a:pt x="1430609" y="3070139"/>
                </a:cubicBezTo>
                <a:cubicBezTo>
                  <a:pt x="1410809" y="3073257"/>
                  <a:pt x="1323018" y="3072123"/>
                  <a:pt x="1309663" y="3084181"/>
                </a:cubicBezTo>
                <a:cubicBezTo>
                  <a:pt x="1269914" y="3092768"/>
                  <a:pt x="1209429" y="3080588"/>
                  <a:pt x="1192304" y="3082361"/>
                </a:cubicBezTo>
                <a:cubicBezTo>
                  <a:pt x="1184634" y="3081978"/>
                  <a:pt x="1176965" y="3081596"/>
                  <a:pt x="1169295" y="3081213"/>
                </a:cubicBezTo>
                <a:cubicBezTo>
                  <a:pt x="1168466" y="3081343"/>
                  <a:pt x="1167637" y="3081472"/>
                  <a:pt x="1166808" y="3081602"/>
                </a:cubicBezTo>
                <a:lnTo>
                  <a:pt x="1115657" y="3078399"/>
                </a:lnTo>
                <a:cubicBezTo>
                  <a:pt x="1085018" y="3091808"/>
                  <a:pt x="1079065" y="3095515"/>
                  <a:pt x="1042697" y="3099190"/>
                </a:cubicBezTo>
                <a:cubicBezTo>
                  <a:pt x="1032644" y="3098127"/>
                  <a:pt x="979772" y="3096610"/>
                  <a:pt x="977694" y="3101331"/>
                </a:cubicBezTo>
                <a:cubicBezTo>
                  <a:pt x="961202" y="3095237"/>
                  <a:pt x="940975" y="3100420"/>
                  <a:pt x="924689" y="3093967"/>
                </a:cubicBezTo>
                <a:lnTo>
                  <a:pt x="908550" y="3095950"/>
                </a:lnTo>
                <a:cubicBezTo>
                  <a:pt x="877246" y="3094415"/>
                  <a:pt x="882046" y="3103801"/>
                  <a:pt x="845329" y="3093766"/>
                </a:cubicBezTo>
                <a:cubicBezTo>
                  <a:pt x="837507" y="3090489"/>
                  <a:pt x="824678" y="3090903"/>
                  <a:pt x="816675" y="3094689"/>
                </a:cubicBezTo>
                <a:cubicBezTo>
                  <a:pt x="815297" y="3095340"/>
                  <a:pt x="814119" y="3096069"/>
                  <a:pt x="813174" y="3096853"/>
                </a:cubicBezTo>
                <a:cubicBezTo>
                  <a:pt x="790135" y="3089266"/>
                  <a:pt x="783048" y="3095936"/>
                  <a:pt x="771013" y="3090209"/>
                </a:cubicBezTo>
                <a:cubicBezTo>
                  <a:pt x="742645" y="3091492"/>
                  <a:pt x="725377" y="3101546"/>
                  <a:pt x="714380" y="3096594"/>
                </a:cubicBezTo>
                <a:cubicBezTo>
                  <a:pt x="693975" y="3099397"/>
                  <a:pt x="662383" y="3104717"/>
                  <a:pt x="648585" y="3107030"/>
                </a:cubicBezTo>
                <a:cubicBezTo>
                  <a:pt x="644887" y="3110964"/>
                  <a:pt x="637955" y="3109672"/>
                  <a:pt x="631605" y="3110477"/>
                </a:cubicBezTo>
                <a:cubicBezTo>
                  <a:pt x="625207" y="3114153"/>
                  <a:pt x="595514" y="3114423"/>
                  <a:pt x="586338" y="3112586"/>
                </a:cubicBezTo>
                <a:lnTo>
                  <a:pt x="557969" y="3117189"/>
                </a:lnTo>
                <a:cubicBezTo>
                  <a:pt x="508787" y="3109938"/>
                  <a:pt x="487300" y="3138257"/>
                  <a:pt x="448505" y="3111851"/>
                </a:cubicBezTo>
                <a:cubicBezTo>
                  <a:pt x="430568" y="3111958"/>
                  <a:pt x="443794" y="3120275"/>
                  <a:pt x="425858" y="3120382"/>
                </a:cubicBezTo>
                <a:cubicBezTo>
                  <a:pt x="402271" y="3123546"/>
                  <a:pt x="413517" y="3112174"/>
                  <a:pt x="391847" y="3124849"/>
                </a:cubicBezTo>
                <a:cubicBezTo>
                  <a:pt x="349157" y="3121702"/>
                  <a:pt x="326774" y="3134560"/>
                  <a:pt x="288285" y="3125383"/>
                </a:cubicBezTo>
                <a:cubicBezTo>
                  <a:pt x="295755" y="3130096"/>
                  <a:pt x="205047" y="3129625"/>
                  <a:pt x="192615" y="3128748"/>
                </a:cubicBezTo>
                <a:cubicBezTo>
                  <a:pt x="166142" y="3128967"/>
                  <a:pt x="138184" y="3127169"/>
                  <a:pt x="97952" y="3126700"/>
                </a:cubicBezTo>
                <a:cubicBezTo>
                  <a:pt x="62377" y="3129690"/>
                  <a:pt x="78866" y="3120054"/>
                  <a:pt x="46928" y="3130306"/>
                </a:cubicBezTo>
                <a:cubicBezTo>
                  <a:pt x="37098" y="3130381"/>
                  <a:pt x="21188" y="3129913"/>
                  <a:pt x="7323" y="3129322"/>
                </a:cubicBezTo>
                <a:lnTo>
                  <a:pt x="0" y="3128862"/>
                </a:lnTo>
                <a:close/>
              </a:path>
            </a:pathLst>
          </a:custGeom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7D4DB284-74DA-49D4-ADC2-1437CEA00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0852" b="10852"/>
          <a:stretch/>
        </p:blipFill>
        <p:spPr>
          <a:xfrm>
            <a:off x="8096257" y="10"/>
            <a:ext cx="4095743" cy="3206832"/>
          </a:xfrm>
          <a:custGeom>
            <a:avLst/>
            <a:gdLst/>
            <a:ahLst/>
            <a:cxnLst/>
            <a:rect l="l" t="t" r="r" b="b"/>
            <a:pathLst>
              <a:path w="4095743" h="3206842">
                <a:moveTo>
                  <a:pt x="0" y="0"/>
                </a:moveTo>
                <a:lnTo>
                  <a:pt x="4095743" y="0"/>
                </a:lnTo>
                <a:lnTo>
                  <a:pt x="4095743" y="136523"/>
                </a:lnTo>
                <a:lnTo>
                  <a:pt x="4095743" y="1701208"/>
                </a:lnTo>
                <a:lnTo>
                  <a:pt x="4095743" y="3071014"/>
                </a:lnTo>
                <a:cubicBezTo>
                  <a:pt x="4095742" y="3071024"/>
                  <a:pt x="4095742" y="3071035"/>
                  <a:pt x="4095741" y="3071045"/>
                </a:cubicBezTo>
                <a:cubicBezTo>
                  <a:pt x="4095657" y="3071040"/>
                  <a:pt x="4095572" y="3071032"/>
                  <a:pt x="4095488" y="3071025"/>
                </a:cubicBezTo>
                <a:lnTo>
                  <a:pt x="4089562" y="3068518"/>
                </a:lnTo>
                <a:lnTo>
                  <a:pt x="4066621" y="3073254"/>
                </a:lnTo>
                <a:cubicBezTo>
                  <a:pt x="4055320" y="3074906"/>
                  <a:pt x="4043427" y="3076001"/>
                  <a:pt x="4031223" y="3076501"/>
                </a:cubicBezTo>
                <a:cubicBezTo>
                  <a:pt x="4028484" y="3073164"/>
                  <a:pt x="4018905" y="3077906"/>
                  <a:pt x="4014400" y="3078843"/>
                </a:cubicBezTo>
                <a:cubicBezTo>
                  <a:pt x="4014351" y="3076664"/>
                  <a:pt x="4004368" y="3075619"/>
                  <a:pt x="4000825" y="3077423"/>
                </a:cubicBezTo>
                <a:cubicBezTo>
                  <a:pt x="3926364" y="3085214"/>
                  <a:pt x="3968261" y="3064853"/>
                  <a:pt x="3923579" y="3077062"/>
                </a:cubicBezTo>
                <a:cubicBezTo>
                  <a:pt x="3916103" y="3077698"/>
                  <a:pt x="3910492" y="3076605"/>
                  <a:pt x="3905815" y="3074801"/>
                </a:cubicBezTo>
                <a:lnTo>
                  <a:pt x="3897396" y="3070297"/>
                </a:lnTo>
                <a:lnTo>
                  <a:pt x="3890800" y="3071903"/>
                </a:lnTo>
                <a:cubicBezTo>
                  <a:pt x="3865901" y="3072029"/>
                  <a:pt x="3858562" y="3067412"/>
                  <a:pt x="3844074" y="3072063"/>
                </a:cubicBezTo>
                <a:cubicBezTo>
                  <a:pt x="3822669" y="3062396"/>
                  <a:pt x="3829876" y="3071099"/>
                  <a:pt x="3813596" y="3072579"/>
                </a:cubicBezTo>
                <a:cubicBezTo>
                  <a:pt x="3800751" y="3074505"/>
                  <a:pt x="3824330" y="3078216"/>
                  <a:pt x="3811743" y="3078763"/>
                </a:cubicBezTo>
                <a:cubicBezTo>
                  <a:pt x="3798124" y="3076266"/>
                  <a:pt x="3798764" y="3084018"/>
                  <a:pt x="3784600" y="3080966"/>
                </a:cubicBezTo>
                <a:cubicBezTo>
                  <a:pt x="3788042" y="3075127"/>
                  <a:pt x="3756652" y="3082098"/>
                  <a:pt x="3755678" y="3076997"/>
                </a:cubicBezTo>
                <a:cubicBezTo>
                  <a:pt x="3743648" y="3084291"/>
                  <a:pt x="3737604" y="3075305"/>
                  <a:pt x="3721587" y="3077553"/>
                </a:cubicBezTo>
                <a:cubicBezTo>
                  <a:pt x="3714042" y="3080313"/>
                  <a:pt x="3708600" y="3080787"/>
                  <a:pt x="3701187" y="3077818"/>
                </a:cubicBezTo>
                <a:cubicBezTo>
                  <a:pt x="3666438" y="3091253"/>
                  <a:pt x="3680164" y="3078420"/>
                  <a:pt x="3647646" y="3083588"/>
                </a:cubicBezTo>
                <a:cubicBezTo>
                  <a:pt x="3619631" y="3089020"/>
                  <a:pt x="3587871" y="3092545"/>
                  <a:pt x="3560777" y="3105520"/>
                </a:cubicBezTo>
                <a:cubicBezTo>
                  <a:pt x="3555802" y="3109193"/>
                  <a:pt x="3543591" y="3110585"/>
                  <a:pt x="3533503" y="3108626"/>
                </a:cubicBezTo>
                <a:cubicBezTo>
                  <a:pt x="3531768" y="3108290"/>
                  <a:pt x="3530162" y="3107864"/>
                  <a:pt x="3528735" y="3107361"/>
                </a:cubicBezTo>
                <a:cubicBezTo>
                  <a:pt x="3505309" y="3109347"/>
                  <a:pt x="3419631" y="3118211"/>
                  <a:pt x="3392949" y="3120534"/>
                </a:cubicBezTo>
                <a:cubicBezTo>
                  <a:pt x="3390791" y="3115813"/>
                  <a:pt x="3377299" y="3124333"/>
                  <a:pt x="3368657" y="3121305"/>
                </a:cubicBezTo>
                <a:cubicBezTo>
                  <a:pt x="3362467" y="3118650"/>
                  <a:pt x="3356930" y="3120616"/>
                  <a:pt x="3350465" y="3120823"/>
                </a:cubicBezTo>
                <a:cubicBezTo>
                  <a:pt x="3341947" y="3118736"/>
                  <a:pt x="3314164" y="3122506"/>
                  <a:pt x="3306922" y="3125212"/>
                </a:cubicBezTo>
                <a:cubicBezTo>
                  <a:pt x="3289615" y="3134610"/>
                  <a:pt x="3250286" y="3127630"/>
                  <a:pt x="3235905" y="3134831"/>
                </a:cubicBezTo>
                <a:cubicBezTo>
                  <a:pt x="3230686" y="3135887"/>
                  <a:pt x="3225583" y="3136314"/>
                  <a:pt x="3220570" y="3136351"/>
                </a:cubicBezTo>
                <a:lnTo>
                  <a:pt x="3206547" y="3135559"/>
                </a:lnTo>
                <a:lnTo>
                  <a:pt x="3202562" y="3133546"/>
                </a:lnTo>
                <a:lnTo>
                  <a:pt x="3193989" y="3134044"/>
                </a:lnTo>
                <a:cubicBezTo>
                  <a:pt x="3193170" y="3133943"/>
                  <a:pt x="3192354" y="3133838"/>
                  <a:pt x="3191535" y="3133737"/>
                </a:cubicBezTo>
                <a:cubicBezTo>
                  <a:pt x="3186844" y="3133143"/>
                  <a:pt x="3182215" y="3132626"/>
                  <a:pt x="3177631" y="3132423"/>
                </a:cubicBezTo>
                <a:cubicBezTo>
                  <a:pt x="3183659" y="3142516"/>
                  <a:pt x="3139642" y="3132347"/>
                  <a:pt x="3152328" y="3140511"/>
                </a:cubicBezTo>
                <a:cubicBezTo>
                  <a:pt x="3128198" y="3141143"/>
                  <a:pt x="3146604" y="3148747"/>
                  <a:pt x="3117596" y="3141499"/>
                </a:cubicBezTo>
                <a:cubicBezTo>
                  <a:pt x="3086979" y="3143595"/>
                  <a:pt x="3006888" y="3148940"/>
                  <a:pt x="2968634" y="3153086"/>
                </a:cubicBezTo>
                <a:cubicBezTo>
                  <a:pt x="2929486" y="3164160"/>
                  <a:pt x="2914998" y="3160811"/>
                  <a:pt x="2888057" y="3166369"/>
                </a:cubicBezTo>
                <a:cubicBezTo>
                  <a:pt x="2835648" y="3169073"/>
                  <a:pt x="2838558" y="3182345"/>
                  <a:pt x="2815482" y="3172591"/>
                </a:cubicBezTo>
                <a:cubicBezTo>
                  <a:pt x="2780330" y="3174973"/>
                  <a:pt x="2810834" y="3187092"/>
                  <a:pt x="2773979" y="3183164"/>
                </a:cubicBezTo>
                <a:cubicBezTo>
                  <a:pt x="2772836" y="3184755"/>
                  <a:pt x="2747271" y="3200694"/>
                  <a:pt x="2744895" y="3201836"/>
                </a:cubicBezTo>
                <a:cubicBezTo>
                  <a:pt x="2729571" y="3202108"/>
                  <a:pt x="2714249" y="3202379"/>
                  <a:pt x="2698926" y="3202651"/>
                </a:cubicBezTo>
                <a:lnTo>
                  <a:pt x="2695579" y="3202498"/>
                </a:lnTo>
                <a:lnTo>
                  <a:pt x="2674400" y="3206842"/>
                </a:lnTo>
                <a:lnTo>
                  <a:pt x="2673684" y="3206495"/>
                </a:lnTo>
                <a:cubicBezTo>
                  <a:pt x="2671600" y="3205816"/>
                  <a:pt x="2669147" y="3205501"/>
                  <a:pt x="2665867" y="3205942"/>
                </a:cubicBezTo>
                <a:cubicBezTo>
                  <a:pt x="2655994" y="3204939"/>
                  <a:pt x="2626692" y="3200644"/>
                  <a:pt x="2614431" y="3200481"/>
                </a:cubicBezTo>
                <a:cubicBezTo>
                  <a:pt x="2607486" y="3202087"/>
                  <a:pt x="2600071" y="3203605"/>
                  <a:pt x="2592303" y="3204964"/>
                </a:cubicBezTo>
                <a:lnTo>
                  <a:pt x="2529882" y="3205645"/>
                </a:lnTo>
                <a:lnTo>
                  <a:pt x="2464509" y="3197687"/>
                </a:lnTo>
                <a:cubicBezTo>
                  <a:pt x="2440330" y="3197513"/>
                  <a:pt x="2419394" y="3194556"/>
                  <a:pt x="2398926" y="3196641"/>
                </a:cubicBezTo>
                <a:cubicBezTo>
                  <a:pt x="2390615" y="3194341"/>
                  <a:pt x="2382779" y="3200091"/>
                  <a:pt x="2375181" y="3203534"/>
                </a:cubicBezTo>
                <a:cubicBezTo>
                  <a:pt x="2352617" y="3202385"/>
                  <a:pt x="2347156" y="3190791"/>
                  <a:pt x="2332855" y="3194625"/>
                </a:cubicBezTo>
                <a:cubicBezTo>
                  <a:pt x="2320177" y="3186674"/>
                  <a:pt x="2319429" y="3189708"/>
                  <a:pt x="2313469" y="3191985"/>
                </a:cubicBezTo>
                <a:cubicBezTo>
                  <a:pt x="2313187" y="3192040"/>
                  <a:pt x="2312903" y="3192094"/>
                  <a:pt x="2312621" y="3192148"/>
                </a:cubicBezTo>
                <a:lnTo>
                  <a:pt x="2310886" y="3191011"/>
                </a:lnTo>
                <a:cubicBezTo>
                  <a:pt x="2309691" y="3190836"/>
                  <a:pt x="2308496" y="3190660"/>
                  <a:pt x="2307301" y="3190485"/>
                </a:cubicBezTo>
                <a:cubicBezTo>
                  <a:pt x="2304038" y="3190598"/>
                  <a:pt x="2300775" y="3190712"/>
                  <a:pt x="2297511" y="3190825"/>
                </a:cubicBezTo>
                <a:cubicBezTo>
                  <a:pt x="2296284" y="3190964"/>
                  <a:pt x="2295057" y="3191105"/>
                  <a:pt x="2293829" y="3191244"/>
                </a:cubicBezTo>
                <a:cubicBezTo>
                  <a:pt x="2291292" y="3191425"/>
                  <a:pt x="2289608" y="3191405"/>
                  <a:pt x="2288442" y="3191236"/>
                </a:cubicBezTo>
                <a:cubicBezTo>
                  <a:pt x="2288397" y="3191205"/>
                  <a:pt x="2288352" y="3191173"/>
                  <a:pt x="2288307" y="3191142"/>
                </a:cubicBezTo>
                <a:cubicBezTo>
                  <a:pt x="2286625" y="3191201"/>
                  <a:pt x="2292966" y="3181241"/>
                  <a:pt x="2291282" y="3181298"/>
                </a:cubicBezTo>
                <a:cubicBezTo>
                  <a:pt x="2282768" y="3181808"/>
                  <a:pt x="2266459" y="3192523"/>
                  <a:pt x="2258572" y="3193351"/>
                </a:cubicBezTo>
                <a:cubicBezTo>
                  <a:pt x="2251903" y="3188132"/>
                  <a:pt x="2222758" y="3194297"/>
                  <a:pt x="2225949" y="3184460"/>
                </a:cubicBezTo>
                <a:cubicBezTo>
                  <a:pt x="2215309" y="3185285"/>
                  <a:pt x="2208874" y="3189370"/>
                  <a:pt x="2212457" y="3182918"/>
                </a:cubicBezTo>
                <a:cubicBezTo>
                  <a:pt x="2208954" y="3183005"/>
                  <a:pt x="2206796" y="3182455"/>
                  <a:pt x="2205250" y="3181596"/>
                </a:cubicBezTo>
                <a:lnTo>
                  <a:pt x="2204802" y="3181191"/>
                </a:lnTo>
                <a:cubicBezTo>
                  <a:pt x="2196360" y="3181862"/>
                  <a:pt x="2165295" y="3184604"/>
                  <a:pt x="2154589" y="3185621"/>
                </a:cubicBezTo>
                <a:lnTo>
                  <a:pt x="2140577" y="3187296"/>
                </a:lnTo>
                <a:lnTo>
                  <a:pt x="2139223" y="3186946"/>
                </a:lnTo>
                <a:lnTo>
                  <a:pt x="2129522" y="3182108"/>
                </a:lnTo>
                <a:cubicBezTo>
                  <a:pt x="2126396" y="3182958"/>
                  <a:pt x="2123631" y="3190717"/>
                  <a:pt x="2121389" y="3192118"/>
                </a:cubicBezTo>
                <a:cubicBezTo>
                  <a:pt x="2088356" y="3184630"/>
                  <a:pt x="2057187" y="3191481"/>
                  <a:pt x="2021332" y="3190187"/>
                </a:cubicBezTo>
                <a:cubicBezTo>
                  <a:pt x="1980808" y="3192837"/>
                  <a:pt x="1960551" y="3192182"/>
                  <a:pt x="1937109" y="3194259"/>
                </a:cubicBezTo>
                <a:cubicBezTo>
                  <a:pt x="1933244" y="3194376"/>
                  <a:pt x="1901924" y="3195327"/>
                  <a:pt x="1908362" y="3191174"/>
                </a:cubicBezTo>
                <a:cubicBezTo>
                  <a:pt x="1873455" y="3191897"/>
                  <a:pt x="1822379" y="3188607"/>
                  <a:pt x="1786518" y="3189413"/>
                </a:cubicBezTo>
                <a:cubicBezTo>
                  <a:pt x="1763469" y="3179547"/>
                  <a:pt x="1741339" y="3197857"/>
                  <a:pt x="1717434" y="3196011"/>
                </a:cubicBezTo>
                <a:cubicBezTo>
                  <a:pt x="1723972" y="3205094"/>
                  <a:pt x="1664175" y="3190915"/>
                  <a:pt x="1662865" y="3201166"/>
                </a:cubicBezTo>
                <a:lnTo>
                  <a:pt x="1636987" y="3195235"/>
                </a:lnTo>
                <a:lnTo>
                  <a:pt x="1623920" y="3183037"/>
                </a:lnTo>
                <a:cubicBezTo>
                  <a:pt x="1619023" y="3182563"/>
                  <a:pt x="1613758" y="3192473"/>
                  <a:pt x="1607939" y="3192950"/>
                </a:cubicBezTo>
                <a:cubicBezTo>
                  <a:pt x="1593621" y="3197013"/>
                  <a:pt x="1571326" y="3192034"/>
                  <a:pt x="1551162" y="3192335"/>
                </a:cubicBezTo>
                <a:lnTo>
                  <a:pt x="1541903" y="3186915"/>
                </a:lnTo>
                <a:lnTo>
                  <a:pt x="1511680" y="3191495"/>
                </a:lnTo>
                <a:cubicBezTo>
                  <a:pt x="1489503" y="3191217"/>
                  <a:pt x="1467326" y="3190938"/>
                  <a:pt x="1445149" y="3190660"/>
                </a:cubicBezTo>
                <a:lnTo>
                  <a:pt x="1436200" y="3191890"/>
                </a:lnTo>
                <a:cubicBezTo>
                  <a:pt x="1432876" y="3191277"/>
                  <a:pt x="1429122" y="3201007"/>
                  <a:pt x="1425206" y="3200344"/>
                </a:cubicBezTo>
                <a:lnTo>
                  <a:pt x="1412701" y="3187919"/>
                </a:lnTo>
                <a:cubicBezTo>
                  <a:pt x="1402612" y="3187367"/>
                  <a:pt x="1373509" y="3184444"/>
                  <a:pt x="1364678" y="3183688"/>
                </a:cubicBezTo>
                <a:cubicBezTo>
                  <a:pt x="1363023" y="3183583"/>
                  <a:pt x="1361370" y="3183479"/>
                  <a:pt x="1359716" y="3183377"/>
                </a:cubicBezTo>
                <a:lnTo>
                  <a:pt x="1327998" y="3173718"/>
                </a:lnTo>
                <a:cubicBezTo>
                  <a:pt x="1303324" y="3168363"/>
                  <a:pt x="1243415" y="3156944"/>
                  <a:pt x="1211674" y="3151252"/>
                </a:cubicBezTo>
                <a:cubicBezTo>
                  <a:pt x="1183206" y="3154805"/>
                  <a:pt x="1160307" y="3140433"/>
                  <a:pt x="1137545" y="3142903"/>
                </a:cubicBezTo>
                <a:cubicBezTo>
                  <a:pt x="1108831" y="3139323"/>
                  <a:pt x="1085657" y="3133417"/>
                  <a:pt x="1067088" y="3129767"/>
                </a:cubicBezTo>
                <a:cubicBezTo>
                  <a:pt x="1064006" y="3128241"/>
                  <a:pt x="1029699" y="3122201"/>
                  <a:pt x="1026132" y="3121008"/>
                </a:cubicBezTo>
                <a:cubicBezTo>
                  <a:pt x="1005747" y="3117732"/>
                  <a:pt x="1013867" y="3117508"/>
                  <a:pt x="979389" y="3112403"/>
                </a:cubicBezTo>
                <a:cubicBezTo>
                  <a:pt x="950459" y="3107178"/>
                  <a:pt x="920762" y="3105056"/>
                  <a:pt x="888511" y="3099565"/>
                </a:cubicBezTo>
                <a:cubicBezTo>
                  <a:pt x="854269" y="3092172"/>
                  <a:pt x="833998" y="3094049"/>
                  <a:pt x="820520" y="3090926"/>
                </a:cubicBezTo>
                <a:cubicBezTo>
                  <a:pt x="792202" y="3081871"/>
                  <a:pt x="783417" y="3082958"/>
                  <a:pt x="740242" y="3083816"/>
                </a:cubicBezTo>
                <a:cubicBezTo>
                  <a:pt x="707061" y="3077800"/>
                  <a:pt x="671560" y="3086129"/>
                  <a:pt x="646247" y="3074734"/>
                </a:cubicBezTo>
                <a:cubicBezTo>
                  <a:pt x="642938" y="3075735"/>
                  <a:pt x="639394" y="3076369"/>
                  <a:pt x="635700" y="3076739"/>
                </a:cubicBezTo>
                <a:cubicBezTo>
                  <a:pt x="632097" y="3076874"/>
                  <a:pt x="628494" y="3077010"/>
                  <a:pt x="624891" y="3077145"/>
                </a:cubicBezTo>
                <a:lnTo>
                  <a:pt x="614671" y="3073567"/>
                </a:lnTo>
                <a:cubicBezTo>
                  <a:pt x="603428" y="3072991"/>
                  <a:pt x="568522" y="3074251"/>
                  <a:pt x="557430" y="3073687"/>
                </a:cubicBezTo>
                <a:lnTo>
                  <a:pt x="557338" y="3073252"/>
                </a:lnTo>
                <a:cubicBezTo>
                  <a:pt x="554424" y="3072272"/>
                  <a:pt x="546805" y="3070825"/>
                  <a:pt x="539949" y="3067812"/>
                </a:cubicBezTo>
                <a:cubicBezTo>
                  <a:pt x="528878" y="3064560"/>
                  <a:pt x="503526" y="3056658"/>
                  <a:pt x="490911" y="3053742"/>
                </a:cubicBezTo>
                <a:lnTo>
                  <a:pt x="468269" y="3040300"/>
                </a:lnTo>
                <a:lnTo>
                  <a:pt x="446284" y="3044010"/>
                </a:lnTo>
                <a:cubicBezTo>
                  <a:pt x="429421" y="3045653"/>
                  <a:pt x="428304" y="3040351"/>
                  <a:pt x="407700" y="3036255"/>
                </a:cubicBezTo>
                <a:cubicBezTo>
                  <a:pt x="397569" y="3038433"/>
                  <a:pt x="390857" y="3046536"/>
                  <a:pt x="384835" y="3043282"/>
                </a:cubicBezTo>
                <a:cubicBezTo>
                  <a:pt x="363540" y="3042472"/>
                  <a:pt x="346002" y="3026895"/>
                  <a:pt x="323041" y="3023486"/>
                </a:cubicBezTo>
                <a:cubicBezTo>
                  <a:pt x="296255" y="3024819"/>
                  <a:pt x="286207" y="3016076"/>
                  <a:pt x="261659" y="3012466"/>
                </a:cubicBezTo>
                <a:cubicBezTo>
                  <a:pt x="237343" y="3017165"/>
                  <a:pt x="246269" y="3004370"/>
                  <a:pt x="234593" y="3000196"/>
                </a:cubicBezTo>
                <a:lnTo>
                  <a:pt x="231087" y="2999548"/>
                </a:lnTo>
                <a:lnTo>
                  <a:pt x="182124" y="3000760"/>
                </a:lnTo>
                <a:cubicBezTo>
                  <a:pt x="176172" y="2995322"/>
                  <a:pt x="146296" y="3000490"/>
                  <a:pt x="150781" y="2990775"/>
                </a:cubicBezTo>
                <a:cubicBezTo>
                  <a:pt x="135014" y="2988838"/>
                  <a:pt x="99403" y="2989342"/>
                  <a:pt x="87521" y="2989133"/>
                </a:cubicBezTo>
                <a:cubicBezTo>
                  <a:pt x="84843" y="2989261"/>
                  <a:pt x="82166" y="2989390"/>
                  <a:pt x="79487" y="2989518"/>
                </a:cubicBezTo>
                <a:lnTo>
                  <a:pt x="77079" y="2990682"/>
                </a:lnTo>
                <a:cubicBezTo>
                  <a:pt x="74554" y="2991354"/>
                  <a:pt x="71035" y="2991559"/>
                  <a:pt x="65291" y="2990716"/>
                </a:cubicBezTo>
                <a:cubicBezTo>
                  <a:pt x="64857" y="2990584"/>
                  <a:pt x="64422" y="2990453"/>
                  <a:pt x="63989" y="2990321"/>
                </a:cubicBezTo>
                <a:cubicBezTo>
                  <a:pt x="62342" y="2990669"/>
                  <a:pt x="50523" y="2991267"/>
                  <a:pt x="36658" y="2991762"/>
                </a:cubicBezTo>
                <a:lnTo>
                  <a:pt x="0" y="2992525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5AF4B-70EE-496D-BF09-9A210E657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8492" y="3670450"/>
            <a:ext cx="6001984" cy="31431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Arial Rounded MT Bold"/>
                <a:cs typeface="Calibri"/>
              </a:rPr>
              <a:t>Contact department secretary or program director</a:t>
            </a:r>
            <a:endParaRPr lang="en-US" sz="2400" dirty="0">
              <a:solidFill>
                <a:srgbClr val="002060"/>
              </a:solidFill>
              <a:ea typeface="+mn-lt"/>
              <a:cs typeface="+mn-lt"/>
            </a:endParaRPr>
          </a:p>
          <a:p>
            <a:pPr lvl="1"/>
            <a:r>
              <a:rPr lang="en-US" sz="2000" dirty="0">
                <a:solidFill>
                  <a:srgbClr val="002060"/>
                </a:solidFill>
                <a:latin typeface="Arial Rounded MT Bold"/>
                <a:cs typeface="Calibri"/>
              </a:rPr>
              <a:t>Campus Building PSAH Office 120 (1st Floor)</a:t>
            </a:r>
            <a:endParaRPr lang="en-US" sz="2000" dirty="0">
              <a:solidFill>
                <a:srgbClr val="002060"/>
              </a:solidFill>
              <a:ea typeface="+mn-lt"/>
              <a:cs typeface="+mn-lt"/>
            </a:endParaRPr>
          </a:p>
          <a:p>
            <a:pPr lvl="1"/>
            <a:r>
              <a:rPr lang="en-US" sz="2000" dirty="0">
                <a:solidFill>
                  <a:srgbClr val="002060"/>
                </a:solidFill>
                <a:latin typeface="Arial Rounded MT Bold"/>
                <a:cs typeface="Calibri"/>
              </a:rPr>
              <a:t>(909) 389-3286</a:t>
            </a:r>
            <a:endParaRPr lang="en-US" sz="2000" dirty="0">
              <a:solidFill>
                <a:srgbClr val="002060"/>
              </a:solidFill>
              <a:ea typeface="+mn-lt"/>
              <a:cs typeface="+mn-lt"/>
            </a:endParaRPr>
          </a:p>
          <a:p>
            <a:r>
              <a:rPr lang="en-US" sz="2400" dirty="0">
                <a:solidFill>
                  <a:srgbClr val="002060"/>
                </a:solidFill>
                <a:latin typeface="Arial Rounded MT Bold"/>
                <a:cs typeface="Calibri"/>
              </a:rPr>
              <a:t>Register for RESP 050 Intro to Respiratory</a:t>
            </a:r>
            <a:endParaRPr lang="en-US" sz="2400" dirty="0">
              <a:solidFill>
                <a:srgbClr val="002060"/>
              </a:solidFill>
              <a:ea typeface="+mn-lt"/>
              <a:cs typeface="+mn-lt"/>
            </a:endParaRPr>
          </a:p>
          <a:p>
            <a:pPr lvl="1"/>
            <a:r>
              <a:rPr lang="en-US" sz="2000" dirty="0">
                <a:solidFill>
                  <a:srgbClr val="002060"/>
                </a:solidFill>
                <a:latin typeface="Arial Rounded MT Bold"/>
                <a:cs typeface="Calibri"/>
              </a:rPr>
              <a:t>This course will answer all of your questions</a:t>
            </a:r>
            <a:endParaRPr lang="en-US" sz="2000" dirty="0">
              <a:solidFill>
                <a:srgbClr val="002060"/>
              </a:solidFill>
              <a:ea typeface="+mn-lt"/>
              <a:cs typeface="+mn-lt"/>
            </a:endParaRPr>
          </a:p>
          <a:p>
            <a:endParaRPr lang="en-US" sz="2400" dirty="0">
              <a:solidFill>
                <a:schemeClr val="accent5"/>
              </a:solidFill>
              <a:latin typeface="Arial Rounded MT Bold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6729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39C61-113A-4D03-B71B-E3F23BB37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Arial Rounded MT Bold"/>
                <a:cs typeface="Calibri Light"/>
              </a:rPr>
              <a:t>Frequently Asked Questions</a:t>
            </a:r>
            <a:endParaRPr lang="en-US" dirty="0">
              <a:solidFill>
                <a:srgbClr val="002060"/>
              </a:solidFill>
              <a:latin typeface="Arial Rounded MT Bold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2423E8-07DA-4D17-B7B6-B47D7ED94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Rounded MT Bold"/>
                <a:cs typeface="Calibri"/>
              </a:rPr>
              <a:t>Question: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Rounded MT Bold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91CEC-B368-4976-9EAB-944EE48711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332412" cy="368458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Rounded MT Bold"/>
                <a:cs typeface="Calibri"/>
              </a:rPr>
              <a:t>How will I find out if I am accepted into the program?</a:t>
            </a:r>
          </a:p>
          <a:p>
            <a:endParaRPr lang="en-US" sz="2400" dirty="0">
              <a:solidFill>
                <a:schemeClr val="accent5">
                  <a:lumMod val="75000"/>
                </a:schemeClr>
              </a:solidFill>
              <a:latin typeface="Arial Rounded MT Bold"/>
              <a:cs typeface="Calibri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Rounded MT Bold"/>
                <a:cs typeface="Calibri"/>
              </a:rPr>
              <a:t>Answer: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Rounded MT Bold"/>
                <a:cs typeface="Calibri"/>
              </a:rPr>
              <a:t>Within 2 weeks of the application deadline, acceptance and waitlist letters will be sent by email.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Arial Rounded MT Bold"/>
              <a:cs typeface="Calibri"/>
            </a:endParaRPr>
          </a:p>
          <a:p>
            <a:pPr marL="0" indent="0">
              <a:buNone/>
            </a:pPr>
            <a:endParaRPr lang="en-US" sz="2400" dirty="0">
              <a:solidFill>
                <a:schemeClr val="accent5">
                  <a:lumMod val="75000"/>
                </a:schemeClr>
              </a:solidFill>
              <a:latin typeface="Arial Rounded MT Bold"/>
              <a:cs typeface="Calibri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48E9AC-3C61-4D01-99EA-6BB6C7739D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Rounded MT Bold"/>
                <a:cs typeface="Calibri"/>
              </a:rPr>
              <a:t>Question: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Rounded MT Bold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8EE55F-32D4-4E63-B6EE-A4296A5967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4427" y="2548771"/>
            <a:ext cx="5183188" cy="368458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Rounded MT Bold"/>
                <a:cs typeface="Calibri"/>
              </a:rPr>
              <a:t>What happens if I don't get accepted for the current year?</a:t>
            </a:r>
          </a:p>
          <a:p>
            <a:endParaRPr lang="en-US" sz="2400" i="1" dirty="0">
              <a:solidFill>
                <a:schemeClr val="accent5">
                  <a:lumMod val="50000"/>
                </a:schemeClr>
              </a:solidFill>
              <a:latin typeface="Arial Rounded MT Bold"/>
              <a:cs typeface="Calibri"/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chemeClr val="accent5">
                    <a:lumMod val="50000"/>
                  </a:schemeClr>
                </a:solidFill>
                <a:latin typeface="Arial Rounded MT Bold"/>
                <a:cs typeface="Calibri"/>
              </a:rPr>
              <a:t>Answer: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Rounded MT Bold"/>
                <a:cs typeface="Calibri"/>
              </a:rPr>
              <a:t>You will be placed on the following year’s list; all documentation is retained for one year.</a:t>
            </a:r>
          </a:p>
        </p:txBody>
      </p:sp>
      <p:pic>
        <p:nvPicPr>
          <p:cNvPr id="7" name="Graphic 7">
            <a:extLst>
              <a:ext uri="{FF2B5EF4-FFF2-40B4-BE49-F238E27FC236}">
                <a16:creationId xmlns:a16="http://schemas.microsoft.com/office/drawing/2014/main" id="{C62E5520-5638-41E4-9B59-A11BBE0C3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04800" y="365125"/>
            <a:ext cx="1363249" cy="136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346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003924BECEA0498319235DBC8ECC50" ma:contentTypeVersion="15" ma:contentTypeDescription="Create a new document." ma:contentTypeScope="" ma:versionID="84d64b8a929c877eac85971773076522">
  <xsd:schema xmlns:xsd="http://www.w3.org/2001/XMLSchema" xmlns:xs="http://www.w3.org/2001/XMLSchema" xmlns:p="http://schemas.microsoft.com/office/2006/metadata/properties" xmlns:ns1="http://schemas.microsoft.com/sharepoint/v3" xmlns:ns3="e68c7b1c-0f0a-4459-a170-c491b9e38c75" xmlns:ns4="5e92304e-d5e7-4dd8-8980-d505204b7fba" targetNamespace="http://schemas.microsoft.com/office/2006/metadata/properties" ma:root="true" ma:fieldsID="5aa432805c2e911222844f91ba9f066b" ns1:_="" ns3:_="" ns4:_="">
    <xsd:import namespace="http://schemas.microsoft.com/sharepoint/v3"/>
    <xsd:import namespace="e68c7b1c-0f0a-4459-a170-c491b9e38c75"/>
    <xsd:import namespace="5e92304e-d5e7-4dd8-8980-d505204b7fb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8c7b1c-0f0a-4459-a170-c491b9e38c7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2304e-d5e7-4dd8-8980-d505204b7f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E0F6D5B-C36E-4B16-9B65-E1D55C43D4AD}">
  <ds:schemaRefs>
    <ds:schemaRef ds:uri="5e92304e-d5e7-4dd8-8980-d505204b7fba"/>
    <ds:schemaRef ds:uri="e68c7b1c-0f0a-4459-a170-c491b9e38c7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3BD3627-3C56-47BC-AD3E-5CF03BAF19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EF9D50-7876-4C2C-B350-0DDD46581A36}">
  <ds:schemaRefs>
    <ds:schemaRef ds:uri="http://purl.org/dc/terms/"/>
    <ds:schemaRef ds:uri="http://purl.org/dc/elements/1.1/"/>
    <ds:schemaRef ds:uri="http://schemas.microsoft.com/office/2006/metadata/properties"/>
    <ds:schemaRef ds:uri="5e92304e-d5e7-4dd8-8980-d505204b7fba"/>
    <ds:schemaRef ds:uri="http://schemas.openxmlformats.org/package/2006/metadata/core-properties"/>
    <ds:schemaRef ds:uri="http://schemas.microsoft.com/office/infopath/2007/PartnerControls"/>
    <ds:schemaRef ds:uri="http://schemas.microsoft.com/sharepoint/v3"/>
    <ds:schemaRef ds:uri="http://schemas.microsoft.com/office/2006/documentManagement/types"/>
    <ds:schemaRef ds:uri="e68c7b1c-0f0a-4459-a170-c491b9e38c7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415</Words>
  <Application>Microsoft Office PowerPoint</Application>
  <PresentationFormat>Widescreen</PresentationFormat>
  <Paragraphs>70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Rounded MT Bold</vt:lpstr>
      <vt:lpstr>Calibri</vt:lpstr>
      <vt:lpstr>Calibri Light</vt:lpstr>
      <vt:lpstr>Courier New</vt:lpstr>
      <vt:lpstr>Office Theme</vt:lpstr>
      <vt:lpstr>Respiratory Care Program</vt:lpstr>
      <vt:lpstr>What is Respiratory Therapy?</vt:lpstr>
      <vt:lpstr>Applying to the program  Schedule to see a CTE counselor</vt:lpstr>
      <vt:lpstr>Verification of General Education Must be completed by counselor</vt:lpstr>
      <vt:lpstr>Overview of Point System</vt:lpstr>
      <vt:lpstr>Additional Considerations</vt:lpstr>
      <vt:lpstr>Preparing to Apply</vt:lpstr>
      <vt:lpstr>Have Additional Questions?</vt:lpstr>
      <vt:lpstr>Frequently Asked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Respiratory Care</dc:creator>
  <cp:lastModifiedBy>Bender, ZsaQuita N.</cp:lastModifiedBy>
  <cp:revision>313</cp:revision>
  <dcterms:created xsi:type="dcterms:W3CDTF">2021-04-14T22:38:43Z</dcterms:created>
  <dcterms:modified xsi:type="dcterms:W3CDTF">2024-01-23T22:35:33Z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0x010100BF003924BECEA0498319235DBC8ECC50</vt:lpwstr>
  </property>
</Properties>
</file>