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58" r:id="rId5"/>
  </p:sldMasterIdLst>
  <p:notesMasterIdLst>
    <p:notesMasterId r:id="rId30"/>
  </p:notesMasterIdLst>
  <p:handoutMasterIdLst>
    <p:handoutMasterId r:id="rId31"/>
  </p:handoutMasterIdLst>
  <p:sldIdLst>
    <p:sldId id="494" r:id="rId6"/>
    <p:sldId id="426" r:id="rId7"/>
    <p:sldId id="440" r:id="rId8"/>
    <p:sldId id="437" r:id="rId9"/>
    <p:sldId id="525" r:id="rId10"/>
    <p:sldId id="477" r:id="rId11"/>
    <p:sldId id="510" r:id="rId12"/>
    <p:sldId id="427" r:id="rId13"/>
    <p:sldId id="522" r:id="rId14"/>
    <p:sldId id="504" r:id="rId15"/>
    <p:sldId id="508" r:id="rId16"/>
    <p:sldId id="518" r:id="rId17"/>
    <p:sldId id="519" r:id="rId18"/>
    <p:sldId id="520" r:id="rId19"/>
    <p:sldId id="497" r:id="rId20"/>
    <p:sldId id="521" r:id="rId21"/>
    <p:sldId id="511" r:id="rId22"/>
    <p:sldId id="527" r:id="rId23"/>
    <p:sldId id="528" r:id="rId24"/>
    <p:sldId id="526" r:id="rId25"/>
    <p:sldId id="512" r:id="rId26"/>
    <p:sldId id="496" r:id="rId27"/>
    <p:sldId id="394" r:id="rId28"/>
    <p:sldId id="529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E7CC44-1C6E-66D8-A30F-FA1905B7F7F4}" name="Zuniga, Ruby B." initials="ZB" userId="S::rzuniga@sbccd.cc.ca.us::e8a455ee-bbc7-4c9e-9ce2-5d1ba29d1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F5C1D-E703-487C-B1FE-C5F2AC4CD564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B28B3D-4E33-4A62-8267-2FE297E95F5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Dashboard Updates</a:t>
          </a:r>
        </a:p>
      </dgm:t>
    </dgm:pt>
    <dgm:pt modelId="{0C2FFDA9-F4A5-4AF0-BF4E-2B31FB88F400}" type="parTrans" cxnId="{23995F15-035C-496D-957D-F48FD5664772}">
      <dgm:prSet/>
      <dgm:spPr/>
      <dgm:t>
        <a:bodyPr/>
        <a:lstStyle/>
        <a:p>
          <a:endParaRPr lang="en-US"/>
        </a:p>
      </dgm:t>
    </dgm:pt>
    <dgm:pt modelId="{DF5C8D96-052F-4BF5-B90C-C909F1D61561}" type="sibTrans" cxnId="{23995F15-035C-496D-957D-F48FD5664772}">
      <dgm:prSet/>
      <dgm:spPr/>
      <dgm:t>
        <a:bodyPr/>
        <a:lstStyle/>
        <a:p>
          <a:endParaRPr lang="en-US"/>
        </a:p>
      </dgm:t>
    </dgm:pt>
    <dgm:pt modelId="{91FF2799-4638-4934-954B-2963BABAA5C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PPR Resources &amp; Coaching Support</a:t>
          </a:r>
          <a:endParaRPr lang="en-US" dirty="0">
            <a:solidFill>
              <a:schemeClr val="tx1"/>
            </a:solidFill>
          </a:endParaRPr>
        </a:p>
      </dgm:t>
    </dgm:pt>
    <dgm:pt modelId="{63EB7891-31DC-45CB-8A4A-79CAF4901769}" type="parTrans" cxnId="{8C66BB74-84E6-4F4A-B885-D9B19365DD03}">
      <dgm:prSet/>
      <dgm:spPr/>
      <dgm:t>
        <a:bodyPr/>
        <a:lstStyle/>
        <a:p>
          <a:endParaRPr lang="en-US"/>
        </a:p>
      </dgm:t>
    </dgm:pt>
    <dgm:pt modelId="{ABCE306A-E130-4BAF-A6BB-763BF9A651B7}" type="sibTrans" cxnId="{8C66BB74-84E6-4F4A-B885-D9B19365DD03}">
      <dgm:prSet/>
      <dgm:spPr/>
      <dgm:t>
        <a:bodyPr/>
        <a:lstStyle/>
        <a:p>
          <a:endParaRPr lang="en-US"/>
        </a:p>
      </dgm:t>
    </dgm:pt>
    <dgm:pt modelId="{C01ACF87-14E1-4E94-9489-E40B15B41D7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PPR </a:t>
          </a:r>
          <a:r>
            <a:rPr lang="en-US" dirty="0">
              <a:solidFill>
                <a:schemeClr val="tx1"/>
              </a:solidFill>
              <a:latin typeface="Trebuchet MS" panose="020B0603020202020204"/>
            </a:rPr>
            <a:t>Schedule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>
              <a:solidFill>
                <a:schemeClr val="tx1"/>
              </a:solidFill>
              <a:latin typeface="Trebuchet MS" panose="020B0603020202020204"/>
            </a:rPr>
            <a:t>Deadline</a:t>
          </a:r>
        </a:p>
      </dgm:t>
    </dgm:pt>
    <dgm:pt modelId="{F2351FC8-ABCB-4099-AFF7-895408038D2F}" type="parTrans" cxnId="{3CFB691A-D2C4-448A-AD52-F96500EA4655}">
      <dgm:prSet/>
      <dgm:spPr/>
      <dgm:t>
        <a:bodyPr/>
        <a:lstStyle/>
        <a:p>
          <a:endParaRPr lang="en-US"/>
        </a:p>
      </dgm:t>
    </dgm:pt>
    <dgm:pt modelId="{71D1D5E8-82B8-45A9-88AF-D1EF40B85FE4}" type="sibTrans" cxnId="{3CFB691A-D2C4-448A-AD52-F96500EA4655}">
      <dgm:prSet/>
      <dgm:spPr/>
      <dgm:t>
        <a:bodyPr/>
        <a:lstStyle/>
        <a:p>
          <a:endParaRPr lang="en-US"/>
        </a:p>
      </dgm:t>
    </dgm:pt>
    <dgm:pt modelId="{C04FC058-8146-4AEE-8D99-95B36B13A8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Overview of PPR Plan Requirements</a:t>
          </a:r>
        </a:p>
      </dgm:t>
    </dgm:pt>
    <dgm:pt modelId="{4648DB07-C755-4442-9A0F-B9BCF3CC47B4}" type="parTrans" cxnId="{E5C7DCB6-729E-412C-B7B3-977DE4AB8473}">
      <dgm:prSet/>
      <dgm:spPr/>
      <dgm:t>
        <a:bodyPr/>
        <a:lstStyle/>
        <a:p>
          <a:endParaRPr lang="en-US"/>
        </a:p>
      </dgm:t>
    </dgm:pt>
    <dgm:pt modelId="{DE186CA8-3AE9-43DE-BC39-58CE2E856B72}" type="sibTrans" cxnId="{E5C7DCB6-729E-412C-B7B3-977DE4AB8473}">
      <dgm:prSet/>
      <dgm:spPr/>
      <dgm:t>
        <a:bodyPr/>
        <a:lstStyle/>
        <a:p>
          <a:endParaRPr lang="en-US"/>
        </a:p>
      </dgm:t>
    </dgm:pt>
    <dgm:pt modelId="{139DECA9-1D5C-43CF-8B1F-99D0B943D66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Rubric Rating Updates </a:t>
          </a:r>
        </a:p>
      </dgm:t>
    </dgm:pt>
    <dgm:pt modelId="{7C6622B2-9FAF-467B-98E9-CF9AE1604217}" type="parTrans" cxnId="{227F1FFB-11E0-4D30-9DAB-FA35E98F33F8}">
      <dgm:prSet/>
      <dgm:spPr/>
      <dgm:t>
        <a:bodyPr/>
        <a:lstStyle/>
        <a:p>
          <a:endParaRPr lang="en-US"/>
        </a:p>
      </dgm:t>
    </dgm:pt>
    <dgm:pt modelId="{DA6B33B4-F10B-4602-A175-52A9002390C6}" type="sibTrans" cxnId="{227F1FFB-11E0-4D30-9DAB-FA35E98F33F8}">
      <dgm:prSet/>
      <dgm:spPr/>
      <dgm:t>
        <a:bodyPr/>
        <a:lstStyle/>
        <a:p>
          <a:endParaRPr lang="en-US"/>
        </a:p>
      </dgm:t>
    </dgm:pt>
    <dgm:pt modelId="{F945794A-B4BC-4554-8866-47AD0E76741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rebuchet MS" panose="020B0603020202020204"/>
            </a:rPr>
            <a:t>Question 10 Update</a:t>
          </a:r>
        </a:p>
      </dgm:t>
    </dgm:pt>
    <dgm:pt modelId="{5230F59E-4F75-4504-B7FF-818AF9EEC9AB}" type="parTrans" cxnId="{39B5262E-A971-4D53-B989-1E411AC3655D}">
      <dgm:prSet/>
      <dgm:spPr/>
      <dgm:t>
        <a:bodyPr/>
        <a:lstStyle/>
        <a:p>
          <a:endParaRPr lang="en-US"/>
        </a:p>
      </dgm:t>
    </dgm:pt>
    <dgm:pt modelId="{AC07CC53-4006-4337-9F40-29DEA4CDD088}" type="sibTrans" cxnId="{39B5262E-A971-4D53-B989-1E411AC3655D}">
      <dgm:prSet/>
      <dgm:spPr/>
      <dgm:t>
        <a:bodyPr/>
        <a:lstStyle/>
        <a:p>
          <a:endParaRPr lang="en-US"/>
        </a:p>
      </dgm:t>
    </dgm:pt>
    <dgm:pt modelId="{5A391F35-4406-47CA-AC37-BBAB2DDF4808}" type="pres">
      <dgm:prSet presAssocID="{130F5C1D-E703-487C-B1FE-C5F2AC4CD564}" presName="linear" presStyleCnt="0">
        <dgm:presLayoutVars>
          <dgm:animLvl val="lvl"/>
          <dgm:resizeHandles val="exact"/>
        </dgm:presLayoutVars>
      </dgm:prSet>
      <dgm:spPr/>
    </dgm:pt>
    <dgm:pt modelId="{413C91A3-6A85-46C1-8C7E-68A3F3F9CD8C}" type="pres">
      <dgm:prSet presAssocID="{C01ACF87-14E1-4E94-9489-E40B15B41D7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A9E691A-7013-48A6-9748-FB15902D8105}" type="pres">
      <dgm:prSet presAssocID="{71D1D5E8-82B8-45A9-88AF-D1EF40B85FE4}" presName="spacer" presStyleCnt="0"/>
      <dgm:spPr/>
    </dgm:pt>
    <dgm:pt modelId="{9B008ACF-D6E6-4EA0-9B0D-9AD1B6EA2B4F}" type="pres">
      <dgm:prSet presAssocID="{91FF2799-4638-4934-954B-2963BABAA5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0134ABB-4D49-4EDA-8AA1-733B0163227B}" type="pres">
      <dgm:prSet presAssocID="{ABCE306A-E130-4BAF-A6BB-763BF9A651B7}" presName="spacer" presStyleCnt="0"/>
      <dgm:spPr/>
    </dgm:pt>
    <dgm:pt modelId="{11DDF70A-8005-4A0D-859E-F25FBB635E85}" type="pres">
      <dgm:prSet presAssocID="{C04FC058-8146-4AEE-8D99-95B36B13A8E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D66340A-7A8F-47CA-9415-BC210558B179}" type="pres">
      <dgm:prSet presAssocID="{DE186CA8-3AE9-43DE-BC39-58CE2E856B72}" presName="spacer" presStyleCnt="0"/>
      <dgm:spPr/>
    </dgm:pt>
    <dgm:pt modelId="{5A6B5573-BFB4-433F-AD5E-18BDDED5B439}" type="pres">
      <dgm:prSet presAssocID="{139DECA9-1D5C-43CF-8B1F-99D0B943D6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54EA366-2A71-4187-A43A-45C59A43B33C}" type="pres">
      <dgm:prSet presAssocID="{DA6B33B4-F10B-4602-A175-52A9002390C6}" presName="spacer" presStyleCnt="0"/>
      <dgm:spPr/>
    </dgm:pt>
    <dgm:pt modelId="{0BA7B1A1-6B00-44B1-886B-631DA5D59BA0}" type="pres">
      <dgm:prSet presAssocID="{F945794A-B4BC-4554-8866-47AD0E7674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BA8ACD-C6C0-49AC-9DCC-3430631EF251}" type="pres">
      <dgm:prSet presAssocID="{AC07CC53-4006-4337-9F40-29DEA4CDD088}" presName="spacer" presStyleCnt="0"/>
      <dgm:spPr/>
    </dgm:pt>
    <dgm:pt modelId="{AADE55F5-E4B8-4397-9775-18E011FBB810}" type="pres">
      <dgm:prSet presAssocID="{84B28B3D-4E33-4A62-8267-2FE297E95F5A}" presName="parentText" presStyleLbl="node1" presStyleIdx="5" presStyleCnt="6" custLinFactNeighborX="-107" custLinFactNeighborY="16224">
        <dgm:presLayoutVars>
          <dgm:chMax val="0"/>
          <dgm:bulletEnabled val="1"/>
        </dgm:presLayoutVars>
      </dgm:prSet>
      <dgm:spPr/>
    </dgm:pt>
  </dgm:ptLst>
  <dgm:cxnLst>
    <dgm:cxn modelId="{C23CE811-367A-43A6-BBCA-E33B87A2A52E}" type="presOf" srcId="{84B28B3D-4E33-4A62-8267-2FE297E95F5A}" destId="{AADE55F5-E4B8-4397-9775-18E011FBB810}" srcOrd="0" destOrd="0" presId="urn:microsoft.com/office/officeart/2005/8/layout/vList2"/>
    <dgm:cxn modelId="{23995F15-035C-496D-957D-F48FD5664772}" srcId="{130F5C1D-E703-487C-B1FE-C5F2AC4CD564}" destId="{84B28B3D-4E33-4A62-8267-2FE297E95F5A}" srcOrd="5" destOrd="0" parTransId="{0C2FFDA9-F4A5-4AF0-BF4E-2B31FB88F400}" sibTransId="{DF5C8D96-052F-4BF5-B90C-C909F1D61561}"/>
    <dgm:cxn modelId="{3CFB691A-D2C4-448A-AD52-F96500EA4655}" srcId="{130F5C1D-E703-487C-B1FE-C5F2AC4CD564}" destId="{C01ACF87-14E1-4E94-9489-E40B15B41D7B}" srcOrd="0" destOrd="0" parTransId="{F2351FC8-ABCB-4099-AFF7-895408038D2F}" sibTransId="{71D1D5E8-82B8-45A9-88AF-D1EF40B85FE4}"/>
    <dgm:cxn modelId="{4F817A1D-A738-4CB8-925D-7EB94EC26482}" type="presOf" srcId="{139DECA9-1D5C-43CF-8B1F-99D0B943D66E}" destId="{5A6B5573-BFB4-433F-AD5E-18BDDED5B439}" srcOrd="0" destOrd="0" presId="urn:microsoft.com/office/officeart/2005/8/layout/vList2"/>
    <dgm:cxn modelId="{39B5262E-A971-4D53-B989-1E411AC3655D}" srcId="{130F5C1D-E703-487C-B1FE-C5F2AC4CD564}" destId="{F945794A-B4BC-4554-8866-47AD0E76741B}" srcOrd="4" destOrd="0" parTransId="{5230F59E-4F75-4504-B7FF-818AF9EEC9AB}" sibTransId="{AC07CC53-4006-4337-9F40-29DEA4CDD088}"/>
    <dgm:cxn modelId="{6BB5C430-44DB-43C2-8705-CCA8CDB630B5}" type="presOf" srcId="{C01ACF87-14E1-4E94-9489-E40B15B41D7B}" destId="{413C91A3-6A85-46C1-8C7E-68A3F3F9CD8C}" srcOrd="0" destOrd="0" presId="urn:microsoft.com/office/officeart/2005/8/layout/vList2"/>
    <dgm:cxn modelId="{AC734E74-7A74-42A5-B6EB-84F82694F76D}" type="presOf" srcId="{91FF2799-4638-4934-954B-2963BABAA5C5}" destId="{9B008ACF-D6E6-4EA0-9B0D-9AD1B6EA2B4F}" srcOrd="0" destOrd="0" presId="urn:microsoft.com/office/officeart/2005/8/layout/vList2"/>
    <dgm:cxn modelId="{8C66BB74-84E6-4F4A-B885-D9B19365DD03}" srcId="{130F5C1D-E703-487C-B1FE-C5F2AC4CD564}" destId="{91FF2799-4638-4934-954B-2963BABAA5C5}" srcOrd="1" destOrd="0" parTransId="{63EB7891-31DC-45CB-8A4A-79CAF4901769}" sibTransId="{ABCE306A-E130-4BAF-A6BB-763BF9A651B7}"/>
    <dgm:cxn modelId="{E068DF8B-780D-4A34-92C9-A6E2EA31AC88}" type="presOf" srcId="{130F5C1D-E703-487C-B1FE-C5F2AC4CD564}" destId="{5A391F35-4406-47CA-AC37-BBAB2DDF4808}" srcOrd="0" destOrd="0" presId="urn:microsoft.com/office/officeart/2005/8/layout/vList2"/>
    <dgm:cxn modelId="{FB45A19B-9482-4B56-BE6D-3BD9DDF30DEF}" type="presOf" srcId="{C04FC058-8146-4AEE-8D99-95B36B13A8EE}" destId="{11DDF70A-8005-4A0D-859E-F25FBB635E85}" srcOrd="0" destOrd="0" presId="urn:microsoft.com/office/officeart/2005/8/layout/vList2"/>
    <dgm:cxn modelId="{5A45D6A8-55E8-4AFA-B4D4-5BACFFF23C0C}" type="presOf" srcId="{F945794A-B4BC-4554-8866-47AD0E76741B}" destId="{0BA7B1A1-6B00-44B1-886B-631DA5D59BA0}" srcOrd="0" destOrd="0" presId="urn:microsoft.com/office/officeart/2005/8/layout/vList2"/>
    <dgm:cxn modelId="{E5C7DCB6-729E-412C-B7B3-977DE4AB8473}" srcId="{130F5C1D-E703-487C-B1FE-C5F2AC4CD564}" destId="{C04FC058-8146-4AEE-8D99-95B36B13A8EE}" srcOrd="2" destOrd="0" parTransId="{4648DB07-C755-4442-9A0F-B9BCF3CC47B4}" sibTransId="{DE186CA8-3AE9-43DE-BC39-58CE2E856B72}"/>
    <dgm:cxn modelId="{227F1FFB-11E0-4D30-9DAB-FA35E98F33F8}" srcId="{130F5C1D-E703-487C-B1FE-C5F2AC4CD564}" destId="{139DECA9-1D5C-43CF-8B1F-99D0B943D66E}" srcOrd="3" destOrd="0" parTransId="{7C6622B2-9FAF-467B-98E9-CF9AE1604217}" sibTransId="{DA6B33B4-F10B-4602-A175-52A9002390C6}"/>
    <dgm:cxn modelId="{5C4B0D64-5D66-4266-BA64-1542DE9C501A}" type="presParOf" srcId="{5A391F35-4406-47CA-AC37-BBAB2DDF4808}" destId="{413C91A3-6A85-46C1-8C7E-68A3F3F9CD8C}" srcOrd="0" destOrd="0" presId="urn:microsoft.com/office/officeart/2005/8/layout/vList2"/>
    <dgm:cxn modelId="{3C3E8103-039D-4364-9AF3-34E940820305}" type="presParOf" srcId="{5A391F35-4406-47CA-AC37-BBAB2DDF4808}" destId="{BA9E691A-7013-48A6-9748-FB15902D8105}" srcOrd="1" destOrd="0" presId="urn:microsoft.com/office/officeart/2005/8/layout/vList2"/>
    <dgm:cxn modelId="{6CCD1755-9CAE-4713-9AC0-43E2E2BF4658}" type="presParOf" srcId="{5A391F35-4406-47CA-AC37-BBAB2DDF4808}" destId="{9B008ACF-D6E6-4EA0-9B0D-9AD1B6EA2B4F}" srcOrd="2" destOrd="0" presId="urn:microsoft.com/office/officeart/2005/8/layout/vList2"/>
    <dgm:cxn modelId="{4991B256-09B1-434D-B9B5-7BCF882B17C4}" type="presParOf" srcId="{5A391F35-4406-47CA-AC37-BBAB2DDF4808}" destId="{10134ABB-4D49-4EDA-8AA1-733B0163227B}" srcOrd="3" destOrd="0" presId="urn:microsoft.com/office/officeart/2005/8/layout/vList2"/>
    <dgm:cxn modelId="{F2AB85A2-E2B0-4E77-957C-C64F3A9A9C87}" type="presParOf" srcId="{5A391F35-4406-47CA-AC37-BBAB2DDF4808}" destId="{11DDF70A-8005-4A0D-859E-F25FBB635E85}" srcOrd="4" destOrd="0" presId="urn:microsoft.com/office/officeart/2005/8/layout/vList2"/>
    <dgm:cxn modelId="{BF9EA005-5040-47A9-B471-43E346E865B0}" type="presParOf" srcId="{5A391F35-4406-47CA-AC37-BBAB2DDF4808}" destId="{CD66340A-7A8F-47CA-9415-BC210558B179}" srcOrd="5" destOrd="0" presId="urn:microsoft.com/office/officeart/2005/8/layout/vList2"/>
    <dgm:cxn modelId="{8FA653EE-C2B7-454E-9248-21FF041384F8}" type="presParOf" srcId="{5A391F35-4406-47CA-AC37-BBAB2DDF4808}" destId="{5A6B5573-BFB4-433F-AD5E-18BDDED5B439}" srcOrd="6" destOrd="0" presId="urn:microsoft.com/office/officeart/2005/8/layout/vList2"/>
    <dgm:cxn modelId="{509BB89A-3ABB-496D-B740-A08EE0DC4B9E}" type="presParOf" srcId="{5A391F35-4406-47CA-AC37-BBAB2DDF4808}" destId="{054EA366-2A71-4187-A43A-45C59A43B33C}" srcOrd="7" destOrd="0" presId="urn:microsoft.com/office/officeart/2005/8/layout/vList2"/>
    <dgm:cxn modelId="{F525D07C-9A8F-46C2-9073-15B490728FA4}" type="presParOf" srcId="{5A391F35-4406-47CA-AC37-BBAB2DDF4808}" destId="{0BA7B1A1-6B00-44B1-886B-631DA5D59BA0}" srcOrd="8" destOrd="0" presId="urn:microsoft.com/office/officeart/2005/8/layout/vList2"/>
    <dgm:cxn modelId="{B573FCF6-1AE3-4899-92AB-5268491DBF37}" type="presParOf" srcId="{5A391F35-4406-47CA-AC37-BBAB2DDF4808}" destId="{DEBA8ACD-C6C0-49AC-9DCC-3430631EF251}" srcOrd="9" destOrd="0" presId="urn:microsoft.com/office/officeart/2005/8/layout/vList2"/>
    <dgm:cxn modelId="{7D7B68D5-564A-4C86-80A4-4E06265D7C79}" type="presParOf" srcId="{5A391F35-4406-47CA-AC37-BBAB2DDF4808}" destId="{AADE55F5-E4B8-4397-9775-18E011FBB8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F2D12-2C91-4895-9762-52EB21CF2A1A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341D4-C8E2-4C11-A94A-95EEA6E207FF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#2 </a:t>
          </a:r>
        </a:p>
        <a:p>
          <a:pPr algn="ctr" rtl="0"/>
          <a:r>
            <a:rPr lang="en-US" b="1">
              <a:latin typeface="Tenorite"/>
            </a:rPr>
            <a:t>Description of Program</a:t>
          </a:r>
        </a:p>
      </dgm:t>
    </dgm:pt>
    <dgm:pt modelId="{A997B892-34C2-4256-A511-7218C433CBE9}" type="parTrans" cxnId="{E75CC1D6-18F2-44F2-BA21-276AC0D7EF3A}">
      <dgm:prSet/>
      <dgm:spPr/>
      <dgm:t>
        <a:bodyPr/>
        <a:lstStyle/>
        <a:p>
          <a:pPr algn="ctr"/>
          <a:endParaRPr lang="en-US"/>
        </a:p>
      </dgm:t>
    </dgm:pt>
    <dgm:pt modelId="{83C02120-CAD1-436F-A7C6-9B3486A288A3}" type="sibTrans" cxnId="{E75CC1D6-18F2-44F2-BA21-276AC0D7EF3A}">
      <dgm:prSet/>
      <dgm:spPr/>
      <dgm:t>
        <a:bodyPr/>
        <a:lstStyle/>
        <a:p>
          <a:pPr algn="ctr"/>
          <a:endParaRPr lang="en-US"/>
        </a:p>
      </dgm:t>
    </dgm:pt>
    <dgm:pt modelId="{F4DACB74-67DE-4E89-8D67-717614498907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#3 </a:t>
          </a:r>
        </a:p>
        <a:p>
          <a:pPr algn="ctr" rtl="0"/>
          <a:r>
            <a:rPr lang="en-US" b="1">
              <a:latin typeface="Tenorite"/>
            </a:rPr>
            <a:t>External Factors with Significant Impact</a:t>
          </a:r>
        </a:p>
      </dgm:t>
    </dgm:pt>
    <dgm:pt modelId="{5981E3A3-BD99-4800-A69A-E8D67AAE31DB}" type="parTrans" cxnId="{DEB65C41-7402-41E3-93F8-224E4FBB0B47}">
      <dgm:prSet/>
      <dgm:spPr/>
      <dgm:t>
        <a:bodyPr/>
        <a:lstStyle/>
        <a:p>
          <a:pPr algn="ctr"/>
          <a:endParaRPr lang="en-US"/>
        </a:p>
      </dgm:t>
    </dgm:pt>
    <dgm:pt modelId="{83192D2F-517D-43EF-9FC0-4E6C428926EB}" type="sibTrans" cxnId="{DEB65C41-7402-41E3-93F8-224E4FBB0B47}">
      <dgm:prSet/>
      <dgm:spPr/>
      <dgm:t>
        <a:bodyPr/>
        <a:lstStyle/>
        <a:p>
          <a:pPr algn="ctr"/>
          <a:endParaRPr lang="en-US"/>
        </a:p>
      </dgm:t>
    </dgm:pt>
    <dgm:pt modelId="{F5275B94-09AD-4635-B640-281996B985D5}">
      <dgm:prSet phldrT="[Text]" phldr="0"/>
      <dgm:spPr/>
      <dgm:t>
        <a:bodyPr anchor="t"/>
        <a:lstStyle/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Question #4 </a:t>
          </a:r>
        </a:p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Progress on Outcomes Assessment </a:t>
          </a:r>
        </a:p>
        <a:p>
          <a:pPr algn="ctr"/>
          <a:r>
            <a:rPr lang="en-US" b="1">
              <a:solidFill>
                <a:schemeClr val="bg1"/>
              </a:solidFill>
              <a:latin typeface="Tenorite"/>
            </a:rPr>
            <a:t>(SLO &amp; SAO)</a:t>
          </a:r>
          <a:endParaRPr lang="en-US">
            <a:solidFill>
              <a:schemeClr val="bg1"/>
            </a:solidFill>
          </a:endParaRPr>
        </a:p>
      </dgm:t>
    </dgm:pt>
    <dgm:pt modelId="{A7780A6B-7823-4494-85F6-FF7205E95D80}" type="parTrans" cxnId="{136BCF32-8B48-48B3-A3B1-76D57E33CF3B}">
      <dgm:prSet/>
      <dgm:spPr/>
      <dgm:t>
        <a:bodyPr/>
        <a:lstStyle/>
        <a:p>
          <a:pPr algn="ctr"/>
          <a:endParaRPr lang="en-US"/>
        </a:p>
      </dgm:t>
    </dgm:pt>
    <dgm:pt modelId="{480FD1DE-7285-4EB4-9003-156EE57F7B05}" type="sibTrans" cxnId="{136BCF32-8B48-48B3-A3B1-76D57E33CF3B}">
      <dgm:prSet/>
      <dgm:spPr/>
      <dgm:t>
        <a:bodyPr/>
        <a:lstStyle/>
        <a:p>
          <a:pPr algn="ctr"/>
          <a:endParaRPr lang="en-US"/>
        </a:p>
      </dgm:t>
    </dgm:pt>
    <dgm:pt modelId="{47F94F26-22C0-472C-9A94-C1101FE847A3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#7</a:t>
          </a:r>
        </a:p>
        <a:p>
          <a:pPr algn="ctr" rtl="0"/>
          <a:r>
            <a:rPr lang="en-US" b="1">
              <a:latin typeface="Tenorite"/>
            </a:rPr>
            <a:t>Self-Evaluation of Program/Service Area</a:t>
          </a:r>
        </a:p>
      </dgm:t>
    </dgm:pt>
    <dgm:pt modelId="{7456E9D8-A656-49A1-A0E3-30D621B4576A}" type="parTrans" cxnId="{947F212B-EA89-42EC-BAF5-C10BE6040960}">
      <dgm:prSet/>
      <dgm:spPr/>
      <dgm:t>
        <a:bodyPr/>
        <a:lstStyle/>
        <a:p>
          <a:pPr algn="ctr"/>
          <a:endParaRPr lang="en-US"/>
        </a:p>
      </dgm:t>
    </dgm:pt>
    <dgm:pt modelId="{5A1DE7A9-C9CF-446D-89E1-40BBFD75DA2E}" type="sibTrans" cxnId="{947F212B-EA89-42EC-BAF5-C10BE6040960}">
      <dgm:prSet/>
      <dgm:spPr/>
      <dgm:t>
        <a:bodyPr/>
        <a:lstStyle/>
        <a:p>
          <a:pPr algn="ctr"/>
          <a:endParaRPr lang="en-US"/>
        </a:p>
      </dgm:t>
    </dgm:pt>
    <dgm:pt modelId="{B6202EA3-1C68-4A19-BA39-AC24D5E53D03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#8</a:t>
          </a:r>
        </a:p>
        <a:p>
          <a:pPr algn="ctr" rtl="0"/>
          <a:r>
            <a:rPr lang="en-US" b="1">
              <a:latin typeface="Tenorite"/>
            </a:rPr>
            <a:t>Program/Service Area Vision</a:t>
          </a:r>
        </a:p>
      </dgm:t>
    </dgm:pt>
    <dgm:pt modelId="{8C64E94E-8516-4B79-94AD-767A628D5AD5}" type="parTrans" cxnId="{2445E0D7-17F6-436E-AD62-1A3DC0F29F28}">
      <dgm:prSet/>
      <dgm:spPr/>
      <dgm:t>
        <a:bodyPr/>
        <a:lstStyle/>
        <a:p>
          <a:pPr algn="ctr"/>
          <a:endParaRPr lang="en-US"/>
        </a:p>
      </dgm:t>
    </dgm:pt>
    <dgm:pt modelId="{02A17C86-079D-4293-91B9-452EB4A3BC84}" type="sibTrans" cxnId="{2445E0D7-17F6-436E-AD62-1A3DC0F29F28}">
      <dgm:prSet/>
      <dgm:spPr/>
      <dgm:t>
        <a:bodyPr/>
        <a:lstStyle/>
        <a:p>
          <a:pPr algn="ctr"/>
          <a:endParaRPr lang="en-US"/>
        </a:p>
      </dgm:t>
    </dgm:pt>
    <dgm:pt modelId="{8F7D6E0C-CB2C-49CF-8BAF-D37882EA810A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#9</a:t>
          </a:r>
        </a:p>
        <a:p>
          <a:pPr algn="ctr" rtl="0"/>
          <a:r>
            <a:rPr lang="en-US" b="1">
              <a:latin typeface="Tenorite"/>
            </a:rPr>
            <a:t>Progress on Prior Goals</a:t>
          </a:r>
        </a:p>
      </dgm:t>
    </dgm:pt>
    <dgm:pt modelId="{03C3AE07-27EC-4050-B523-CFB7CE0BD914}" type="parTrans" cxnId="{1A19E8B5-76D3-4360-A07F-6889A5E83C57}">
      <dgm:prSet/>
      <dgm:spPr/>
      <dgm:t>
        <a:bodyPr/>
        <a:lstStyle/>
        <a:p>
          <a:pPr algn="ctr"/>
          <a:endParaRPr lang="en-US"/>
        </a:p>
      </dgm:t>
    </dgm:pt>
    <dgm:pt modelId="{CFE3A5F9-FDA8-4BBE-935E-8385EB9380AC}" type="sibTrans" cxnId="{1A19E8B5-76D3-4360-A07F-6889A5E83C57}">
      <dgm:prSet/>
      <dgm:spPr/>
      <dgm:t>
        <a:bodyPr/>
        <a:lstStyle/>
        <a:p>
          <a:pPr algn="ctr"/>
          <a:endParaRPr lang="en-US"/>
        </a:p>
      </dgm:t>
    </dgm:pt>
    <dgm:pt modelId="{54938049-A2F2-410C-8DB9-A850B39F6AE7}">
      <dgm:prSet phldrT="[Text]" phldr="0"/>
      <dgm:spPr/>
      <dgm:t>
        <a:bodyPr anchor="t"/>
        <a:lstStyle/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Question #10</a:t>
          </a:r>
        </a:p>
        <a:p>
          <a:pPr algn="ctr" rtl="0"/>
          <a:r>
            <a:rPr lang="en-US" b="1">
              <a:solidFill>
                <a:schemeClr val="bg1"/>
              </a:solidFill>
              <a:latin typeface="Tenorite"/>
            </a:rPr>
            <a:t>Four-Year Action Plan (Goals, Objectives, Resources, and Actions)</a:t>
          </a:r>
        </a:p>
      </dgm:t>
    </dgm:pt>
    <dgm:pt modelId="{D165018E-FE40-4F68-9B4C-E3E29486DDC8}" type="parTrans" cxnId="{7EF765AE-3346-401F-A76C-2181F48DD6B9}">
      <dgm:prSet/>
      <dgm:spPr/>
      <dgm:t>
        <a:bodyPr/>
        <a:lstStyle/>
        <a:p>
          <a:pPr algn="ctr"/>
          <a:endParaRPr lang="en-US"/>
        </a:p>
      </dgm:t>
    </dgm:pt>
    <dgm:pt modelId="{7DAA8658-4554-493A-8500-F72984378B09}" type="sibTrans" cxnId="{7EF765AE-3346-401F-A76C-2181F48DD6B9}">
      <dgm:prSet/>
      <dgm:spPr/>
      <dgm:t>
        <a:bodyPr/>
        <a:lstStyle/>
        <a:p>
          <a:pPr algn="ctr"/>
          <a:endParaRPr lang="en-US"/>
        </a:p>
      </dgm:t>
    </dgm:pt>
    <dgm:pt modelId="{F17ED61A-526C-41E6-ACBC-EA69A5A9A728}">
      <dgm:prSet phldrT="[Text]"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#11</a:t>
          </a:r>
        </a:p>
        <a:p>
          <a:pPr algn="ctr" rtl="0"/>
          <a:r>
            <a:rPr lang="en-US" b="1">
              <a:latin typeface="Tenorite"/>
            </a:rPr>
            <a:t>Comments</a:t>
          </a:r>
        </a:p>
      </dgm:t>
    </dgm:pt>
    <dgm:pt modelId="{458ED6B5-89D8-48D0-9AD8-FB88AE4FE39C}" type="parTrans" cxnId="{F63AB73D-32BA-43B8-95E4-D3D7CC999FFD}">
      <dgm:prSet/>
      <dgm:spPr/>
      <dgm:t>
        <a:bodyPr/>
        <a:lstStyle/>
        <a:p>
          <a:pPr algn="ctr"/>
          <a:endParaRPr lang="en-US"/>
        </a:p>
      </dgm:t>
    </dgm:pt>
    <dgm:pt modelId="{E07B3B55-C706-4F65-ADDD-E1A11B25BDC8}" type="sibTrans" cxnId="{F63AB73D-32BA-43B8-95E4-D3D7CC999FFD}">
      <dgm:prSet/>
      <dgm:spPr/>
      <dgm:t>
        <a:bodyPr/>
        <a:lstStyle/>
        <a:p>
          <a:pPr algn="ctr"/>
          <a:endParaRPr lang="en-US"/>
        </a:p>
      </dgm:t>
    </dgm:pt>
    <dgm:pt modelId="{BE00B942-2BA6-44DA-A75C-EA5F5F658688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 Program/Service Area Mission </a:t>
          </a:r>
        </a:p>
      </dgm:t>
    </dgm:pt>
    <dgm:pt modelId="{54F408CF-71BA-46AC-8257-DE9C02A960A6}" type="parTrans" cxnId="{8311380F-D1F2-4947-A815-79C8DACFE393}">
      <dgm:prSet/>
      <dgm:spPr/>
      <dgm:t>
        <a:bodyPr/>
        <a:lstStyle/>
        <a:p>
          <a:pPr algn="ctr"/>
          <a:endParaRPr lang="en-US"/>
        </a:p>
      </dgm:t>
    </dgm:pt>
    <dgm:pt modelId="{E8FC1A2C-31AF-40BD-95B0-5D62FD3843AA}" type="sibTrans" cxnId="{8311380F-D1F2-4947-A815-79C8DACFE393}">
      <dgm:prSet/>
      <dgm:spPr/>
      <dgm:t>
        <a:bodyPr/>
        <a:lstStyle/>
        <a:p>
          <a:pPr algn="ctr"/>
          <a:endParaRPr lang="en-US"/>
        </a:p>
      </dgm:t>
    </dgm:pt>
    <dgm:pt modelId="{12743057-F1FF-4D25-A96C-B314C58D8A0C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#5</a:t>
          </a:r>
        </a:p>
        <a:p>
          <a:pPr algn="ctr" rtl="0"/>
          <a:r>
            <a:rPr lang="en-US" b="1">
              <a:latin typeface="Tenorite"/>
            </a:rPr>
            <a:t>Unit's Performance on Institutional Quantitative Effectiveness Indicators</a:t>
          </a:r>
        </a:p>
      </dgm:t>
    </dgm:pt>
    <dgm:pt modelId="{04DC7543-536F-4BB2-9238-181D072F9BA7}" type="parTrans" cxnId="{9BBF504E-F165-4B7A-B411-D73171445B26}">
      <dgm:prSet/>
      <dgm:spPr/>
      <dgm:t>
        <a:bodyPr/>
        <a:lstStyle/>
        <a:p>
          <a:pPr algn="ctr"/>
          <a:endParaRPr lang="en-US"/>
        </a:p>
      </dgm:t>
    </dgm:pt>
    <dgm:pt modelId="{390112BB-7B4B-45B6-96F1-C67F849F057B}" type="sibTrans" cxnId="{9BBF504E-F165-4B7A-B411-D73171445B26}">
      <dgm:prSet/>
      <dgm:spPr/>
      <dgm:t>
        <a:bodyPr/>
        <a:lstStyle/>
        <a:p>
          <a:pPr algn="ctr"/>
          <a:endParaRPr lang="en-US"/>
        </a:p>
      </dgm:t>
    </dgm:pt>
    <dgm:pt modelId="{4838E0A6-31B5-4DA6-A1A6-441608BE66DD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#6</a:t>
          </a:r>
        </a:p>
        <a:p>
          <a:pPr algn="ctr" rtl="0"/>
          <a:r>
            <a:rPr lang="en-US" b="1">
              <a:latin typeface="Tenorite"/>
            </a:rPr>
            <a:t>Other Unit-Specific Quantitative and Qualitative Results</a:t>
          </a:r>
        </a:p>
      </dgm:t>
    </dgm:pt>
    <dgm:pt modelId="{82D03E09-63CF-4AF6-AEC4-EB72C44FBF71}" type="parTrans" cxnId="{0650CC20-C0FE-4A1E-A72B-B0630BB00E1A}">
      <dgm:prSet/>
      <dgm:spPr/>
      <dgm:t>
        <a:bodyPr/>
        <a:lstStyle/>
        <a:p>
          <a:pPr algn="ctr"/>
          <a:endParaRPr lang="en-US"/>
        </a:p>
      </dgm:t>
    </dgm:pt>
    <dgm:pt modelId="{32143912-BEF9-47C9-BDF0-DF78932B06B6}" type="sibTrans" cxnId="{0650CC20-C0FE-4A1E-A72B-B0630BB00E1A}">
      <dgm:prSet/>
      <dgm:spPr/>
      <dgm:t>
        <a:bodyPr/>
        <a:lstStyle/>
        <a:p>
          <a:pPr algn="ctr"/>
          <a:endParaRPr lang="en-US"/>
        </a:p>
      </dgm:t>
    </dgm:pt>
    <dgm:pt modelId="{42E637B2-0715-48A1-95EF-F6B59C661554}">
      <dgm:prSet phldr="0"/>
      <dgm:spPr/>
      <dgm:t>
        <a:bodyPr anchor="t"/>
        <a:lstStyle/>
        <a:p>
          <a:pPr algn="ctr" rtl="0"/>
          <a:r>
            <a:rPr lang="en-US" b="1">
              <a:latin typeface="Tenorite"/>
            </a:rPr>
            <a:t>Question #12 Supporting Documents</a:t>
          </a:r>
        </a:p>
      </dgm:t>
    </dgm:pt>
    <dgm:pt modelId="{3370D58F-B01F-4EB3-85D9-E2A3CD47E779}" type="parTrans" cxnId="{F96461B7-769E-4896-AE6D-8B74CCFC6ECE}">
      <dgm:prSet/>
      <dgm:spPr/>
      <dgm:t>
        <a:bodyPr/>
        <a:lstStyle/>
        <a:p>
          <a:pPr algn="ctr"/>
          <a:endParaRPr lang="en-US"/>
        </a:p>
      </dgm:t>
    </dgm:pt>
    <dgm:pt modelId="{6A3554C2-43BB-413F-B838-7119C6382384}" type="sibTrans" cxnId="{F96461B7-769E-4896-AE6D-8B74CCFC6ECE}">
      <dgm:prSet/>
      <dgm:spPr/>
      <dgm:t>
        <a:bodyPr/>
        <a:lstStyle/>
        <a:p>
          <a:pPr algn="ctr"/>
          <a:endParaRPr lang="en-US"/>
        </a:p>
      </dgm:t>
    </dgm:pt>
    <dgm:pt modelId="{CFF1FE93-C8AD-4132-A344-F78EFB1BB365}" type="pres">
      <dgm:prSet presAssocID="{2F0F2D12-2C91-4895-9762-52EB21CF2A1A}" presName="Name0" presStyleCnt="0">
        <dgm:presLayoutVars>
          <dgm:dir/>
          <dgm:resizeHandles val="exact"/>
        </dgm:presLayoutVars>
      </dgm:prSet>
      <dgm:spPr/>
    </dgm:pt>
    <dgm:pt modelId="{0D830505-1E3F-4006-BA8A-96A1BF54F7EF}" type="pres">
      <dgm:prSet presAssocID="{BE00B942-2BA6-44DA-A75C-EA5F5F658688}" presName="node" presStyleLbl="node1" presStyleIdx="0" presStyleCnt="12">
        <dgm:presLayoutVars>
          <dgm:bulletEnabled val="1"/>
        </dgm:presLayoutVars>
      </dgm:prSet>
      <dgm:spPr/>
    </dgm:pt>
    <dgm:pt modelId="{740B94EA-1C78-47F0-BE5A-4C98210A0B91}" type="pres">
      <dgm:prSet presAssocID="{E8FC1A2C-31AF-40BD-95B0-5D62FD3843AA}" presName="sibTrans" presStyleLbl="sibTrans1D1" presStyleIdx="0" presStyleCnt="11"/>
      <dgm:spPr/>
    </dgm:pt>
    <dgm:pt modelId="{502EA42B-E8CB-43E7-BCE1-E91DEA4D9558}" type="pres">
      <dgm:prSet presAssocID="{E8FC1A2C-31AF-40BD-95B0-5D62FD3843AA}" presName="connectorText" presStyleLbl="sibTrans1D1" presStyleIdx="0" presStyleCnt="11"/>
      <dgm:spPr/>
    </dgm:pt>
    <dgm:pt modelId="{50205910-E400-4316-AE18-F2E62CD4F41B}" type="pres">
      <dgm:prSet presAssocID="{ECA341D4-C8E2-4C11-A94A-95EEA6E207FF}" presName="node" presStyleLbl="node1" presStyleIdx="1" presStyleCnt="12">
        <dgm:presLayoutVars>
          <dgm:bulletEnabled val="1"/>
        </dgm:presLayoutVars>
      </dgm:prSet>
      <dgm:spPr/>
    </dgm:pt>
    <dgm:pt modelId="{6E7C7ACD-6A3B-4122-95F5-88CA5FA50DEF}" type="pres">
      <dgm:prSet presAssocID="{83C02120-CAD1-436F-A7C6-9B3486A288A3}" presName="sibTrans" presStyleLbl="sibTrans1D1" presStyleIdx="1" presStyleCnt="11"/>
      <dgm:spPr/>
    </dgm:pt>
    <dgm:pt modelId="{C5BC377A-E699-404E-BA25-D7DAB00274BF}" type="pres">
      <dgm:prSet presAssocID="{83C02120-CAD1-436F-A7C6-9B3486A288A3}" presName="connectorText" presStyleLbl="sibTrans1D1" presStyleIdx="1" presStyleCnt="11"/>
      <dgm:spPr/>
    </dgm:pt>
    <dgm:pt modelId="{01A8820C-F81B-4F22-BE7C-9FA5827F7118}" type="pres">
      <dgm:prSet presAssocID="{F4DACB74-67DE-4E89-8D67-717614498907}" presName="node" presStyleLbl="node1" presStyleIdx="2" presStyleCnt="12">
        <dgm:presLayoutVars>
          <dgm:bulletEnabled val="1"/>
        </dgm:presLayoutVars>
      </dgm:prSet>
      <dgm:spPr/>
    </dgm:pt>
    <dgm:pt modelId="{A8DF9C99-1DA2-4723-990E-2BDE4AE92900}" type="pres">
      <dgm:prSet presAssocID="{83192D2F-517D-43EF-9FC0-4E6C428926EB}" presName="sibTrans" presStyleLbl="sibTrans1D1" presStyleIdx="2" presStyleCnt="11"/>
      <dgm:spPr/>
    </dgm:pt>
    <dgm:pt modelId="{EB22747D-F8DB-483D-9944-DAEBE408D1AA}" type="pres">
      <dgm:prSet presAssocID="{83192D2F-517D-43EF-9FC0-4E6C428926EB}" presName="connectorText" presStyleLbl="sibTrans1D1" presStyleIdx="2" presStyleCnt="11"/>
      <dgm:spPr/>
    </dgm:pt>
    <dgm:pt modelId="{F1A4ADA0-E3FD-493C-B223-D6E9C54F3104}" type="pres">
      <dgm:prSet presAssocID="{F5275B94-09AD-4635-B640-281996B985D5}" presName="node" presStyleLbl="node1" presStyleIdx="3" presStyleCnt="12">
        <dgm:presLayoutVars>
          <dgm:bulletEnabled val="1"/>
        </dgm:presLayoutVars>
      </dgm:prSet>
      <dgm:spPr/>
    </dgm:pt>
    <dgm:pt modelId="{22052425-D044-4EA1-A938-3F48B623B6ED}" type="pres">
      <dgm:prSet presAssocID="{480FD1DE-7285-4EB4-9003-156EE57F7B05}" presName="sibTrans" presStyleLbl="sibTrans1D1" presStyleIdx="3" presStyleCnt="11"/>
      <dgm:spPr/>
    </dgm:pt>
    <dgm:pt modelId="{9C8E5210-5B6B-4B97-A977-8D9249D2253D}" type="pres">
      <dgm:prSet presAssocID="{480FD1DE-7285-4EB4-9003-156EE57F7B05}" presName="connectorText" presStyleLbl="sibTrans1D1" presStyleIdx="3" presStyleCnt="11"/>
      <dgm:spPr/>
    </dgm:pt>
    <dgm:pt modelId="{708B4BA9-7345-4597-A52B-1A45B1C72F2E}" type="pres">
      <dgm:prSet presAssocID="{12743057-F1FF-4D25-A96C-B314C58D8A0C}" presName="node" presStyleLbl="node1" presStyleIdx="4" presStyleCnt="12">
        <dgm:presLayoutVars>
          <dgm:bulletEnabled val="1"/>
        </dgm:presLayoutVars>
      </dgm:prSet>
      <dgm:spPr/>
    </dgm:pt>
    <dgm:pt modelId="{83549777-6477-48FC-92A3-C1BF499F104B}" type="pres">
      <dgm:prSet presAssocID="{390112BB-7B4B-45B6-96F1-C67F849F057B}" presName="sibTrans" presStyleLbl="sibTrans1D1" presStyleIdx="4" presStyleCnt="11"/>
      <dgm:spPr/>
    </dgm:pt>
    <dgm:pt modelId="{B26A24C6-8641-48FD-9419-A08BE192C1D2}" type="pres">
      <dgm:prSet presAssocID="{390112BB-7B4B-45B6-96F1-C67F849F057B}" presName="connectorText" presStyleLbl="sibTrans1D1" presStyleIdx="4" presStyleCnt="11"/>
      <dgm:spPr/>
    </dgm:pt>
    <dgm:pt modelId="{2514F424-ACDA-4CA2-8C41-BA6F3F7CB4EE}" type="pres">
      <dgm:prSet presAssocID="{4838E0A6-31B5-4DA6-A1A6-441608BE66DD}" presName="node" presStyleLbl="node1" presStyleIdx="5" presStyleCnt="12">
        <dgm:presLayoutVars>
          <dgm:bulletEnabled val="1"/>
        </dgm:presLayoutVars>
      </dgm:prSet>
      <dgm:spPr/>
    </dgm:pt>
    <dgm:pt modelId="{5BDCD998-627B-4624-A6B0-5D6F0A69548D}" type="pres">
      <dgm:prSet presAssocID="{32143912-BEF9-47C9-BDF0-DF78932B06B6}" presName="sibTrans" presStyleLbl="sibTrans1D1" presStyleIdx="5" presStyleCnt="11"/>
      <dgm:spPr/>
    </dgm:pt>
    <dgm:pt modelId="{56371255-BF4E-4402-A464-ED7C8ADC3A55}" type="pres">
      <dgm:prSet presAssocID="{32143912-BEF9-47C9-BDF0-DF78932B06B6}" presName="connectorText" presStyleLbl="sibTrans1D1" presStyleIdx="5" presStyleCnt="11"/>
      <dgm:spPr/>
    </dgm:pt>
    <dgm:pt modelId="{DBF5C86B-1A7C-41A3-A9C6-AEBD0A41C119}" type="pres">
      <dgm:prSet presAssocID="{47F94F26-22C0-472C-9A94-C1101FE847A3}" presName="node" presStyleLbl="node1" presStyleIdx="6" presStyleCnt="12">
        <dgm:presLayoutVars>
          <dgm:bulletEnabled val="1"/>
        </dgm:presLayoutVars>
      </dgm:prSet>
      <dgm:spPr/>
    </dgm:pt>
    <dgm:pt modelId="{460FEDD5-8EA8-4840-B214-17B629B5C683}" type="pres">
      <dgm:prSet presAssocID="{5A1DE7A9-C9CF-446D-89E1-40BBFD75DA2E}" presName="sibTrans" presStyleLbl="sibTrans1D1" presStyleIdx="6" presStyleCnt="11"/>
      <dgm:spPr/>
    </dgm:pt>
    <dgm:pt modelId="{EE3E6129-047C-4054-B7C1-2D0F06768A8A}" type="pres">
      <dgm:prSet presAssocID="{5A1DE7A9-C9CF-446D-89E1-40BBFD75DA2E}" presName="connectorText" presStyleLbl="sibTrans1D1" presStyleIdx="6" presStyleCnt="11"/>
      <dgm:spPr/>
    </dgm:pt>
    <dgm:pt modelId="{9EF81845-D86A-47DE-BEBD-D2C23F895B9C}" type="pres">
      <dgm:prSet presAssocID="{B6202EA3-1C68-4A19-BA39-AC24D5E53D03}" presName="node" presStyleLbl="node1" presStyleIdx="7" presStyleCnt="12">
        <dgm:presLayoutVars>
          <dgm:bulletEnabled val="1"/>
        </dgm:presLayoutVars>
      </dgm:prSet>
      <dgm:spPr/>
    </dgm:pt>
    <dgm:pt modelId="{9CA8C70A-ABC7-423B-A0E5-B65B2D983376}" type="pres">
      <dgm:prSet presAssocID="{02A17C86-079D-4293-91B9-452EB4A3BC84}" presName="sibTrans" presStyleLbl="sibTrans1D1" presStyleIdx="7" presStyleCnt="11"/>
      <dgm:spPr/>
    </dgm:pt>
    <dgm:pt modelId="{8D34DCD1-46C6-4B64-8015-E64F2CFA5069}" type="pres">
      <dgm:prSet presAssocID="{02A17C86-079D-4293-91B9-452EB4A3BC84}" presName="connectorText" presStyleLbl="sibTrans1D1" presStyleIdx="7" presStyleCnt="11"/>
      <dgm:spPr/>
    </dgm:pt>
    <dgm:pt modelId="{AE7A5AF4-5BA0-4213-8EF0-996D5E8A9A2A}" type="pres">
      <dgm:prSet presAssocID="{8F7D6E0C-CB2C-49CF-8BAF-D37882EA810A}" presName="node" presStyleLbl="node1" presStyleIdx="8" presStyleCnt="12">
        <dgm:presLayoutVars>
          <dgm:bulletEnabled val="1"/>
        </dgm:presLayoutVars>
      </dgm:prSet>
      <dgm:spPr/>
    </dgm:pt>
    <dgm:pt modelId="{D4C96F76-F5EA-444D-91D3-D0688A901AD2}" type="pres">
      <dgm:prSet presAssocID="{CFE3A5F9-FDA8-4BBE-935E-8385EB9380AC}" presName="sibTrans" presStyleLbl="sibTrans1D1" presStyleIdx="8" presStyleCnt="11"/>
      <dgm:spPr/>
    </dgm:pt>
    <dgm:pt modelId="{21999941-36D7-4716-B9EE-0C642ACC3605}" type="pres">
      <dgm:prSet presAssocID="{CFE3A5F9-FDA8-4BBE-935E-8385EB9380AC}" presName="connectorText" presStyleLbl="sibTrans1D1" presStyleIdx="8" presStyleCnt="11"/>
      <dgm:spPr/>
    </dgm:pt>
    <dgm:pt modelId="{E544A33B-ADFE-4D41-AE3A-B0CAC8021C9F}" type="pres">
      <dgm:prSet presAssocID="{54938049-A2F2-410C-8DB9-A850B39F6AE7}" presName="node" presStyleLbl="node1" presStyleIdx="9" presStyleCnt="12">
        <dgm:presLayoutVars>
          <dgm:bulletEnabled val="1"/>
        </dgm:presLayoutVars>
      </dgm:prSet>
      <dgm:spPr/>
    </dgm:pt>
    <dgm:pt modelId="{9709D389-E1A5-43B8-8E2A-5FBA37604E1F}" type="pres">
      <dgm:prSet presAssocID="{7DAA8658-4554-493A-8500-F72984378B09}" presName="sibTrans" presStyleLbl="sibTrans1D1" presStyleIdx="9" presStyleCnt="11"/>
      <dgm:spPr/>
    </dgm:pt>
    <dgm:pt modelId="{F0F46E71-07E6-47E2-BF0C-F64C114EFC77}" type="pres">
      <dgm:prSet presAssocID="{7DAA8658-4554-493A-8500-F72984378B09}" presName="connectorText" presStyleLbl="sibTrans1D1" presStyleIdx="9" presStyleCnt="11"/>
      <dgm:spPr/>
    </dgm:pt>
    <dgm:pt modelId="{AE5F2F38-C872-49EC-9D38-D8BEA47AE48D}" type="pres">
      <dgm:prSet presAssocID="{F17ED61A-526C-41E6-ACBC-EA69A5A9A728}" presName="node" presStyleLbl="node1" presStyleIdx="10" presStyleCnt="12">
        <dgm:presLayoutVars>
          <dgm:bulletEnabled val="1"/>
        </dgm:presLayoutVars>
      </dgm:prSet>
      <dgm:spPr/>
    </dgm:pt>
    <dgm:pt modelId="{3718A1F7-EDA9-4002-8697-9AFC46DD734D}" type="pres">
      <dgm:prSet presAssocID="{E07B3B55-C706-4F65-ADDD-E1A11B25BDC8}" presName="sibTrans" presStyleLbl="sibTrans1D1" presStyleIdx="10" presStyleCnt="11"/>
      <dgm:spPr/>
    </dgm:pt>
    <dgm:pt modelId="{DA957468-1B5C-49C2-B944-F10CDFC8A528}" type="pres">
      <dgm:prSet presAssocID="{E07B3B55-C706-4F65-ADDD-E1A11B25BDC8}" presName="connectorText" presStyleLbl="sibTrans1D1" presStyleIdx="10" presStyleCnt="11"/>
      <dgm:spPr/>
    </dgm:pt>
    <dgm:pt modelId="{77F82EE8-3C29-48AD-9938-4B8ECC714135}" type="pres">
      <dgm:prSet presAssocID="{42E637B2-0715-48A1-95EF-F6B59C66155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33FC503-8071-44A1-8DE9-9136A5527E90}" type="presOf" srcId="{ECA341D4-C8E2-4C11-A94A-95EEA6E207FF}" destId="{50205910-E400-4316-AE18-F2E62CD4F41B}" srcOrd="0" destOrd="0" presId="urn:microsoft.com/office/officeart/2005/8/layout/bProcess3"/>
    <dgm:cxn modelId="{8311380F-D1F2-4947-A815-79C8DACFE393}" srcId="{2F0F2D12-2C91-4895-9762-52EB21CF2A1A}" destId="{BE00B942-2BA6-44DA-A75C-EA5F5F658688}" srcOrd="0" destOrd="0" parTransId="{54F408CF-71BA-46AC-8257-DE9C02A960A6}" sibTransId="{E8FC1A2C-31AF-40BD-95B0-5D62FD3843AA}"/>
    <dgm:cxn modelId="{4130F914-36B6-4CA0-A8C4-638EB3771062}" type="presOf" srcId="{E07B3B55-C706-4F65-ADDD-E1A11B25BDC8}" destId="{DA957468-1B5C-49C2-B944-F10CDFC8A528}" srcOrd="1" destOrd="0" presId="urn:microsoft.com/office/officeart/2005/8/layout/bProcess3"/>
    <dgm:cxn modelId="{2560B51A-9BF2-488D-930E-25E366239132}" type="presOf" srcId="{2F0F2D12-2C91-4895-9762-52EB21CF2A1A}" destId="{CFF1FE93-C8AD-4132-A344-F78EFB1BB365}" srcOrd="0" destOrd="0" presId="urn:microsoft.com/office/officeart/2005/8/layout/bProcess3"/>
    <dgm:cxn modelId="{0650CC20-C0FE-4A1E-A72B-B0630BB00E1A}" srcId="{2F0F2D12-2C91-4895-9762-52EB21CF2A1A}" destId="{4838E0A6-31B5-4DA6-A1A6-441608BE66DD}" srcOrd="5" destOrd="0" parTransId="{82D03E09-63CF-4AF6-AEC4-EB72C44FBF71}" sibTransId="{32143912-BEF9-47C9-BDF0-DF78932B06B6}"/>
    <dgm:cxn modelId="{8E30ED28-36C2-454C-B467-2CCA2D7B0C46}" type="presOf" srcId="{47F94F26-22C0-472C-9A94-C1101FE847A3}" destId="{DBF5C86B-1A7C-41A3-A9C6-AEBD0A41C119}" srcOrd="0" destOrd="0" presId="urn:microsoft.com/office/officeart/2005/8/layout/bProcess3"/>
    <dgm:cxn modelId="{947F212B-EA89-42EC-BAF5-C10BE6040960}" srcId="{2F0F2D12-2C91-4895-9762-52EB21CF2A1A}" destId="{47F94F26-22C0-472C-9A94-C1101FE847A3}" srcOrd="6" destOrd="0" parTransId="{7456E9D8-A656-49A1-A0E3-30D621B4576A}" sibTransId="{5A1DE7A9-C9CF-446D-89E1-40BBFD75DA2E}"/>
    <dgm:cxn modelId="{B9765631-C4AA-4A26-AE5E-5FDD35D2E2C2}" type="presOf" srcId="{CFE3A5F9-FDA8-4BBE-935E-8385EB9380AC}" destId="{D4C96F76-F5EA-444D-91D3-D0688A901AD2}" srcOrd="0" destOrd="0" presId="urn:microsoft.com/office/officeart/2005/8/layout/bProcess3"/>
    <dgm:cxn modelId="{8FF29B31-BD6B-4E0B-A67A-5B9F937AD37C}" type="presOf" srcId="{83C02120-CAD1-436F-A7C6-9B3486A288A3}" destId="{C5BC377A-E699-404E-BA25-D7DAB00274BF}" srcOrd="1" destOrd="0" presId="urn:microsoft.com/office/officeart/2005/8/layout/bProcess3"/>
    <dgm:cxn modelId="{136BCF32-8B48-48B3-A3B1-76D57E33CF3B}" srcId="{2F0F2D12-2C91-4895-9762-52EB21CF2A1A}" destId="{F5275B94-09AD-4635-B640-281996B985D5}" srcOrd="3" destOrd="0" parTransId="{A7780A6B-7823-4494-85F6-FF7205E95D80}" sibTransId="{480FD1DE-7285-4EB4-9003-156EE57F7B05}"/>
    <dgm:cxn modelId="{7AE9A738-487E-4D04-9B77-5473E5D79609}" type="presOf" srcId="{CFE3A5F9-FDA8-4BBE-935E-8385EB9380AC}" destId="{21999941-36D7-4716-B9EE-0C642ACC3605}" srcOrd="1" destOrd="0" presId="urn:microsoft.com/office/officeart/2005/8/layout/bProcess3"/>
    <dgm:cxn modelId="{59E1F639-3918-48E7-B564-C958487290B0}" type="presOf" srcId="{F4DACB74-67DE-4E89-8D67-717614498907}" destId="{01A8820C-F81B-4F22-BE7C-9FA5827F7118}" srcOrd="0" destOrd="0" presId="urn:microsoft.com/office/officeart/2005/8/layout/bProcess3"/>
    <dgm:cxn modelId="{F63AB73D-32BA-43B8-95E4-D3D7CC999FFD}" srcId="{2F0F2D12-2C91-4895-9762-52EB21CF2A1A}" destId="{F17ED61A-526C-41E6-ACBC-EA69A5A9A728}" srcOrd="10" destOrd="0" parTransId="{458ED6B5-89D8-48D0-9AD8-FB88AE4FE39C}" sibTransId="{E07B3B55-C706-4F65-ADDD-E1A11B25BDC8}"/>
    <dgm:cxn modelId="{598A775B-F975-43A4-A285-31394D9CC5BE}" type="presOf" srcId="{5A1DE7A9-C9CF-446D-89E1-40BBFD75DA2E}" destId="{EE3E6129-047C-4054-B7C1-2D0F06768A8A}" srcOrd="1" destOrd="0" presId="urn:microsoft.com/office/officeart/2005/8/layout/bProcess3"/>
    <dgm:cxn modelId="{DEB65C41-7402-41E3-93F8-224E4FBB0B47}" srcId="{2F0F2D12-2C91-4895-9762-52EB21CF2A1A}" destId="{F4DACB74-67DE-4E89-8D67-717614498907}" srcOrd="2" destOrd="0" parTransId="{5981E3A3-BD99-4800-A69A-E8D67AAE31DB}" sibTransId="{83192D2F-517D-43EF-9FC0-4E6C428926EB}"/>
    <dgm:cxn modelId="{E53E0042-B769-4D6A-B4B1-1B250822F012}" type="presOf" srcId="{480FD1DE-7285-4EB4-9003-156EE57F7B05}" destId="{9C8E5210-5B6B-4B97-A977-8D9249D2253D}" srcOrd="1" destOrd="0" presId="urn:microsoft.com/office/officeart/2005/8/layout/bProcess3"/>
    <dgm:cxn modelId="{E7671C42-17FD-4473-A936-CBB4C0E0D32E}" type="presOf" srcId="{B6202EA3-1C68-4A19-BA39-AC24D5E53D03}" destId="{9EF81845-D86A-47DE-BEBD-D2C23F895B9C}" srcOrd="0" destOrd="0" presId="urn:microsoft.com/office/officeart/2005/8/layout/bProcess3"/>
    <dgm:cxn modelId="{9ABD9E42-969A-421B-8E05-85CCDFC2544A}" type="presOf" srcId="{E8FC1A2C-31AF-40BD-95B0-5D62FD3843AA}" destId="{502EA42B-E8CB-43E7-BCE1-E91DEA4D9558}" srcOrd="1" destOrd="0" presId="urn:microsoft.com/office/officeart/2005/8/layout/bProcess3"/>
    <dgm:cxn modelId="{DB478665-DD64-4762-9E3C-EA707BE8ADB6}" type="presOf" srcId="{390112BB-7B4B-45B6-96F1-C67F849F057B}" destId="{B26A24C6-8641-48FD-9419-A08BE192C1D2}" srcOrd="1" destOrd="0" presId="urn:microsoft.com/office/officeart/2005/8/layout/bProcess3"/>
    <dgm:cxn modelId="{D1B6B148-6A45-47E9-BFA9-368E5323F66E}" type="presOf" srcId="{7DAA8658-4554-493A-8500-F72984378B09}" destId="{F0F46E71-07E6-47E2-BF0C-F64C114EFC77}" srcOrd="1" destOrd="0" presId="urn:microsoft.com/office/officeart/2005/8/layout/bProcess3"/>
    <dgm:cxn modelId="{A748126A-232D-4CC3-982D-FFAE15BE1E4C}" type="presOf" srcId="{83192D2F-517D-43EF-9FC0-4E6C428926EB}" destId="{A8DF9C99-1DA2-4723-990E-2BDE4AE92900}" srcOrd="0" destOrd="0" presId="urn:microsoft.com/office/officeart/2005/8/layout/bProcess3"/>
    <dgm:cxn modelId="{9BBF504E-F165-4B7A-B411-D73171445B26}" srcId="{2F0F2D12-2C91-4895-9762-52EB21CF2A1A}" destId="{12743057-F1FF-4D25-A96C-B314C58D8A0C}" srcOrd="4" destOrd="0" parTransId="{04DC7543-536F-4BB2-9238-181D072F9BA7}" sibTransId="{390112BB-7B4B-45B6-96F1-C67F849F057B}"/>
    <dgm:cxn modelId="{02151A70-A4CE-4D7E-B60F-86EF0257AA6F}" type="presOf" srcId="{02A17C86-079D-4293-91B9-452EB4A3BC84}" destId="{8D34DCD1-46C6-4B64-8015-E64F2CFA5069}" srcOrd="1" destOrd="0" presId="urn:microsoft.com/office/officeart/2005/8/layout/bProcess3"/>
    <dgm:cxn modelId="{491ECE74-C6B6-4817-90EE-0A8D7A8D907F}" type="presOf" srcId="{83C02120-CAD1-436F-A7C6-9B3486A288A3}" destId="{6E7C7ACD-6A3B-4122-95F5-88CA5FA50DEF}" srcOrd="0" destOrd="0" presId="urn:microsoft.com/office/officeart/2005/8/layout/bProcess3"/>
    <dgm:cxn modelId="{9314317A-F7CF-48B7-B1B7-72C7173E5391}" type="presOf" srcId="{32143912-BEF9-47C9-BDF0-DF78932B06B6}" destId="{56371255-BF4E-4402-A464-ED7C8ADC3A55}" srcOrd="1" destOrd="0" presId="urn:microsoft.com/office/officeart/2005/8/layout/bProcess3"/>
    <dgm:cxn modelId="{4263D95A-2BB5-40B4-96C3-B83C81AEBAD1}" type="presOf" srcId="{83192D2F-517D-43EF-9FC0-4E6C428926EB}" destId="{EB22747D-F8DB-483D-9944-DAEBE408D1AA}" srcOrd="1" destOrd="0" presId="urn:microsoft.com/office/officeart/2005/8/layout/bProcess3"/>
    <dgm:cxn modelId="{2805DD5A-50AE-4C3D-9EEC-FB1014CC3C3D}" type="presOf" srcId="{8F7D6E0C-CB2C-49CF-8BAF-D37882EA810A}" destId="{AE7A5AF4-5BA0-4213-8EF0-996D5E8A9A2A}" srcOrd="0" destOrd="0" presId="urn:microsoft.com/office/officeart/2005/8/layout/bProcess3"/>
    <dgm:cxn modelId="{AE397B7E-A9C3-476B-A101-9EC2937D7D2A}" type="presOf" srcId="{42E637B2-0715-48A1-95EF-F6B59C661554}" destId="{77F82EE8-3C29-48AD-9938-4B8ECC714135}" srcOrd="0" destOrd="0" presId="urn:microsoft.com/office/officeart/2005/8/layout/bProcess3"/>
    <dgm:cxn modelId="{0282B98D-8DD3-4779-8B2F-7042EDA405E7}" type="presOf" srcId="{4838E0A6-31B5-4DA6-A1A6-441608BE66DD}" destId="{2514F424-ACDA-4CA2-8C41-BA6F3F7CB4EE}" srcOrd="0" destOrd="0" presId="urn:microsoft.com/office/officeart/2005/8/layout/bProcess3"/>
    <dgm:cxn modelId="{6E51C093-2C7D-42B7-8853-CAC272C99725}" type="presOf" srcId="{390112BB-7B4B-45B6-96F1-C67F849F057B}" destId="{83549777-6477-48FC-92A3-C1BF499F104B}" srcOrd="0" destOrd="0" presId="urn:microsoft.com/office/officeart/2005/8/layout/bProcess3"/>
    <dgm:cxn modelId="{92B76294-F77D-45B6-8983-5A5D7FF5CD1B}" type="presOf" srcId="{12743057-F1FF-4D25-A96C-B314C58D8A0C}" destId="{708B4BA9-7345-4597-A52B-1A45B1C72F2E}" srcOrd="0" destOrd="0" presId="urn:microsoft.com/office/officeart/2005/8/layout/bProcess3"/>
    <dgm:cxn modelId="{6DDC8497-F53A-458A-8418-FB854D4E2551}" type="presOf" srcId="{02A17C86-079D-4293-91B9-452EB4A3BC84}" destId="{9CA8C70A-ABC7-423B-A0E5-B65B2D983376}" srcOrd="0" destOrd="0" presId="urn:microsoft.com/office/officeart/2005/8/layout/bProcess3"/>
    <dgm:cxn modelId="{1370A59B-9DAD-4BE2-BC20-74546631312E}" type="presOf" srcId="{F17ED61A-526C-41E6-ACBC-EA69A5A9A728}" destId="{AE5F2F38-C872-49EC-9D38-D8BEA47AE48D}" srcOrd="0" destOrd="0" presId="urn:microsoft.com/office/officeart/2005/8/layout/bProcess3"/>
    <dgm:cxn modelId="{0348759F-304A-401B-821F-55225299ED3B}" type="presOf" srcId="{54938049-A2F2-410C-8DB9-A850B39F6AE7}" destId="{E544A33B-ADFE-4D41-AE3A-B0CAC8021C9F}" srcOrd="0" destOrd="0" presId="urn:microsoft.com/office/officeart/2005/8/layout/bProcess3"/>
    <dgm:cxn modelId="{C5D2C59F-A8B4-4580-BE60-933CDCAD2838}" type="presOf" srcId="{BE00B942-2BA6-44DA-A75C-EA5F5F658688}" destId="{0D830505-1E3F-4006-BA8A-96A1BF54F7EF}" srcOrd="0" destOrd="0" presId="urn:microsoft.com/office/officeart/2005/8/layout/bProcess3"/>
    <dgm:cxn modelId="{7EF765AE-3346-401F-A76C-2181F48DD6B9}" srcId="{2F0F2D12-2C91-4895-9762-52EB21CF2A1A}" destId="{54938049-A2F2-410C-8DB9-A850B39F6AE7}" srcOrd="9" destOrd="0" parTransId="{D165018E-FE40-4F68-9B4C-E3E29486DDC8}" sibTransId="{7DAA8658-4554-493A-8500-F72984378B09}"/>
    <dgm:cxn modelId="{1A19E8B5-76D3-4360-A07F-6889A5E83C57}" srcId="{2F0F2D12-2C91-4895-9762-52EB21CF2A1A}" destId="{8F7D6E0C-CB2C-49CF-8BAF-D37882EA810A}" srcOrd="8" destOrd="0" parTransId="{03C3AE07-27EC-4050-B523-CFB7CE0BD914}" sibTransId="{CFE3A5F9-FDA8-4BBE-935E-8385EB9380AC}"/>
    <dgm:cxn modelId="{DC1D00B7-1028-435B-9D7D-8E0C5DEAB9C2}" type="presOf" srcId="{480FD1DE-7285-4EB4-9003-156EE57F7B05}" destId="{22052425-D044-4EA1-A938-3F48B623B6ED}" srcOrd="0" destOrd="0" presId="urn:microsoft.com/office/officeart/2005/8/layout/bProcess3"/>
    <dgm:cxn modelId="{F96461B7-769E-4896-AE6D-8B74CCFC6ECE}" srcId="{2F0F2D12-2C91-4895-9762-52EB21CF2A1A}" destId="{42E637B2-0715-48A1-95EF-F6B59C661554}" srcOrd="11" destOrd="0" parTransId="{3370D58F-B01F-4EB3-85D9-E2A3CD47E779}" sibTransId="{6A3554C2-43BB-413F-B838-7119C6382384}"/>
    <dgm:cxn modelId="{E75CC1D6-18F2-44F2-BA21-276AC0D7EF3A}" srcId="{2F0F2D12-2C91-4895-9762-52EB21CF2A1A}" destId="{ECA341D4-C8E2-4C11-A94A-95EEA6E207FF}" srcOrd="1" destOrd="0" parTransId="{A997B892-34C2-4256-A511-7218C433CBE9}" sibTransId="{83C02120-CAD1-436F-A7C6-9B3486A288A3}"/>
    <dgm:cxn modelId="{2445E0D7-17F6-436E-AD62-1A3DC0F29F28}" srcId="{2F0F2D12-2C91-4895-9762-52EB21CF2A1A}" destId="{B6202EA3-1C68-4A19-BA39-AC24D5E53D03}" srcOrd="7" destOrd="0" parTransId="{8C64E94E-8516-4B79-94AD-767A628D5AD5}" sibTransId="{02A17C86-079D-4293-91B9-452EB4A3BC84}"/>
    <dgm:cxn modelId="{190C96DA-724E-432D-B48F-08FFEA73F4E6}" type="presOf" srcId="{5A1DE7A9-C9CF-446D-89E1-40BBFD75DA2E}" destId="{460FEDD5-8EA8-4840-B214-17B629B5C683}" srcOrd="0" destOrd="0" presId="urn:microsoft.com/office/officeart/2005/8/layout/bProcess3"/>
    <dgm:cxn modelId="{E17384DD-308C-42C2-A819-D3356B0EC50C}" type="presOf" srcId="{7DAA8658-4554-493A-8500-F72984378B09}" destId="{9709D389-E1A5-43B8-8E2A-5FBA37604E1F}" srcOrd="0" destOrd="0" presId="urn:microsoft.com/office/officeart/2005/8/layout/bProcess3"/>
    <dgm:cxn modelId="{2FF796E0-7F64-491B-90BA-50D98F046FCB}" type="presOf" srcId="{E07B3B55-C706-4F65-ADDD-E1A11B25BDC8}" destId="{3718A1F7-EDA9-4002-8697-9AFC46DD734D}" srcOrd="0" destOrd="0" presId="urn:microsoft.com/office/officeart/2005/8/layout/bProcess3"/>
    <dgm:cxn modelId="{CAD2BAEE-099D-4B87-9974-60AEFBF1F0B8}" type="presOf" srcId="{F5275B94-09AD-4635-B640-281996B985D5}" destId="{F1A4ADA0-E3FD-493C-B223-D6E9C54F3104}" srcOrd="0" destOrd="0" presId="urn:microsoft.com/office/officeart/2005/8/layout/bProcess3"/>
    <dgm:cxn modelId="{EC0E0BF2-5595-486F-BB82-B769CE32D9A5}" type="presOf" srcId="{32143912-BEF9-47C9-BDF0-DF78932B06B6}" destId="{5BDCD998-627B-4624-A6B0-5D6F0A69548D}" srcOrd="0" destOrd="0" presId="urn:microsoft.com/office/officeart/2005/8/layout/bProcess3"/>
    <dgm:cxn modelId="{222C57FF-0D70-4589-A74D-3130D8B3F343}" type="presOf" srcId="{E8FC1A2C-31AF-40BD-95B0-5D62FD3843AA}" destId="{740B94EA-1C78-47F0-BE5A-4C98210A0B91}" srcOrd="0" destOrd="0" presId="urn:microsoft.com/office/officeart/2005/8/layout/bProcess3"/>
    <dgm:cxn modelId="{8DA0D958-8167-47AF-9BE5-93B2AA552CD4}" type="presParOf" srcId="{CFF1FE93-C8AD-4132-A344-F78EFB1BB365}" destId="{0D830505-1E3F-4006-BA8A-96A1BF54F7EF}" srcOrd="0" destOrd="0" presId="urn:microsoft.com/office/officeart/2005/8/layout/bProcess3"/>
    <dgm:cxn modelId="{5220FBAB-9CDA-46EC-9053-888FB0E78EF4}" type="presParOf" srcId="{CFF1FE93-C8AD-4132-A344-F78EFB1BB365}" destId="{740B94EA-1C78-47F0-BE5A-4C98210A0B91}" srcOrd="1" destOrd="0" presId="urn:microsoft.com/office/officeart/2005/8/layout/bProcess3"/>
    <dgm:cxn modelId="{9EC44529-481E-4990-B055-A72D7107DFFC}" type="presParOf" srcId="{740B94EA-1C78-47F0-BE5A-4C98210A0B91}" destId="{502EA42B-E8CB-43E7-BCE1-E91DEA4D9558}" srcOrd="0" destOrd="0" presId="urn:microsoft.com/office/officeart/2005/8/layout/bProcess3"/>
    <dgm:cxn modelId="{98F32867-4EF3-4DC1-AB0A-D266410C98C2}" type="presParOf" srcId="{CFF1FE93-C8AD-4132-A344-F78EFB1BB365}" destId="{50205910-E400-4316-AE18-F2E62CD4F41B}" srcOrd="2" destOrd="0" presId="urn:microsoft.com/office/officeart/2005/8/layout/bProcess3"/>
    <dgm:cxn modelId="{F6CE4406-9978-4D97-9D58-23407CCBE8FE}" type="presParOf" srcId="{CFF1FE93-C8AD-4132-A344-F78EFB1BB365}" destId="{6E7C7ACD-6A3B-4122-95F5-88CA5FA50DEF}" srcOrd="3" destOrd="0" presId="urn:microsoft.com/office/officeart/2005/8/layout/bProcess3"/>
    <dgm:cxn modelId="{5F7AB217-7A82-44FE-A03C-055B58787242}" type="presParOf" srcId="{6E7C7ACD-6A3B-4122-95F5-88CA5FA50DEF}" destId="{C5BC377A-E699-404E-BA25-D7DAB00274BF}" srcOrd="0" destOrd="0" presId="urn:microsoft.com/office/officeart/2005/8/layout/bProcess3"/>
    <dgm:cxn modelId="{6A56564D-0AF8-4ABD-991D-6B9D2144600F}" type="presParOf" srcId="{CFF1FE93-C8AD-4132-A344-F78EFB1BB365}" destId="{01A8820C-F81B-4F22-BE7C-9FA5827F7118}" srcOrd="4" destOrd="0" presId="urn:microsoft.com/office/officeart/2005/8/layout/bProcess3"/>
    <dgm:cxn modelId="{86C72353-7ABE-4D1B-B4FF-1B903E652CA8}" type="presParOf" srcId="{CFF1FE93-C8AD-4132-A344-F78EFB1BB365}" destId="{A8DF9C99-1DA2-4723-990E-2BDE4AE92900}" srcOrd="5" destOrd="0" presId="urn:microsoft.com/office/officeart/2005/8/layout/bProcess3"/>
    <dgm:cxn modelId="{FDD01AE6-AF14-4585-BBA7-582C206D0075}" type="presParOf" srcId="{A8DF9C99-1DA2-4723-990E-2BDE4AE92900}" destId="{EB22747D-F8DB-483D-9944-DAEBE408D1AA}" srcOrd="0" destOrd="0" presId="urn:microsoft.com/office/officeart/2005/8/layout/bProcess3"/>
    <dgm:cxn modelId="{19C3D526-8E06-4DD2-B801-F05175670FF8}" type="presParOf" srcId="{CFF1FE93-C8AD-4132-A344-F78EFB1BB365}" destId="{F1A4ADA0-E3FD-493C-B223-D6E9C54F3104}" srcOrd="6" destOrd="0" presId="urn:microsoft.com/office/officeart/2005/8/layout/bProcess3"/>
    <dgm:cxn modelId="{BDE232A6-0F83-4352-8271-9FCC739D0121}" type="presParOf" srcId="{CFF1FE93-C8AD-4132-A344-F78EFB1BB365}" destId="{22052425-D044-4EA1-A938-3F48B623B6ED}" srcOrd="7" destOrd="0" presId="urn:microsoft.com/office/officeart/2005/8/layout/bProcess3"/>
    <dgm:cxn modelId="{A6A304DC-6B40-45A1-BCEE-F6D428DF3C59}" type="presParOf" srcId="{22052425-D044-4EA1-A938-3F48B623B6ED}" destId="{9C8E5210-5B6B-4B97-A977-8D9249D2253D}" srcOrd="0" destOrd="0" presId="urn:microsoft.com/office/officeart/2005/8/layout/bProcess3"/>
    <dgm:cxn modelId="{16F5B0EE-57A2-409A-A33F-250BBABE3595}" type="presParOf" srcId="{CFF1FE93-C8AD-4132-A344-F78EFB1BB365}" destId="{708B4BA9-7345-4597-A52B-1A45B1C72F2E}" srcOrd="8" destOrd="0" presId="urn:microsoft.com/office/officeart/2005/8/layout/bProcess3"/>
    <dgm:cxn modelId="{71560151-A346-4BDB-AD30-204D3947A41C}" type="presParOf" srcId="{CFF1FE93-C8AD-4132-A344-F78EFB1BB365}" destId="{83549777-6477-48FC-92A3-C1BF499F104B}" srcOrd="9" destOrd="0" presId="urn:microsoft.com/office/officeart/2005/8/layout/bProcess3"/>
    <dgm:cxn modelId="{C5AFC90A-4660-4791-9747-2AEEEE8916D0}" type="presParOf" srcId="{83549777-6477-48FC-92A3-C1BF499F104B}" destId="{B26A24C6-8641-48FD-9419-A08BE192C1D2}" srcOrd="0" destOrd="0" presId="urn:microsoft.com/office/officeart/2005/8/layout/bProcess3"/>
    <dgm:cxn modelId="{81988C19-997F-4946-90C5-E15FDB97E3E1}" type="presParOf" srcId="{CFF1FE93-C8AD-4132-A344-F78EFB1BB365}" destId="{2514F424-ACDA-4CA2-8C41-BA6F3F7CB4EE}" srcOrd="10" destOrd="0" presId="urn:microsoft.com/office/officeart/2005/8/layout/bProcess3"/>
    <dgm:cxn modelId="{4198842F-8EE2-46BA-AEB5-6CA6E04A0BDB}" type="presParOf" srcId="{CFF1FE93-C8AD-4132-A344-F78EFB1BB365}" destId="{5BDCD998-627B-4624-A6B0-5D6F0A69548D}" srcOrd="11" destOrd="0" presId="urn:microsoft.com/office/officeart/2005/8/layout/bProcess3"/>
    <dgm:cxn modelId="{AB0E08EF-C4AA-44BC-B36C-801CBB278D35}" type="presParOf" srcId="{5BDCD998-627B-4624-A6B0-5D6F0A69548D}" destId="{56371255-BF4E-4402-A464-ED7C8ADC3A55}" srcOrd="0" destOrd="0" presId="urn:microsoft.com/office/officeart/2005/8/layout/bProcess3"/>
    <dgm:cxn modelId="{5C779D04-120B-4545-A13D-47FEF5942C57}" type="presParOf" srcId="{CFF1FE93-C8AD-4132-A344-F78EFB1BB365}" destId="{DBF5C86B-1A7C-41A3-A9C6-AEBD0A41C119}" srcOrd="12" destOrd="0" presId="urn:microsoft.com/office/officeart/2005/8/layout/bProcess3"/>
    <dgm:cxn modelId="{D6E2B342-6073-445A-A4F2-53994F58B71B}" type="presParOf" srcId="{CFF1FE93-C8AD-4132-A344-F78EFB1BB365}" destId="{460FEDD5-8EA8-4840-B214-17B629B5C683}" srcOrd="13" destOrd="0" presId="urn:microsoft.com/office/officeart/2005/8/layout/bProcess3"/>
    <dgm:cxn modelId="{F925AB4E-A621-44E1-8F01-9304DE9BCCDE}" type="presParOf" srcId="{460FEDD5-8EA8-4840-B214-17B629B5C683}" destId="{EE3E6129-047C-4054-B7C1-2D0F06768A8A}" srcOrd="0" destOrd="0" presId="urn:microsoft.com/office/officeart/2005/8/layout/bProcess3"/>
    <dgm:cxn modelId="{2DB283C9-42AE-4F89-96FD-0B7A318C185A}" type="presParOf" srcId="{CFF1FE93-C8AD-4132-A344-F78EFB1BB365}" destId="{9EF81845-D86A-47DE-BEBD-D2C23F895B9C}" srcOrd="14" destOrd="0" presId="urn:microsoft.com/office/officeart/2005/8/layout/bProcess3"/>
    <dgm:cxn modelId="{228A8C9E-FBB8-4852-A26A-655A1F4515E9}" type="presParOf" srcId="{CFF1FE93-C8AD-4132-A344-F78EFB1BB365}" destId="{9CA8C70A-ABC7-423B-A0E5-B65B2D983376}" srcOrd="15" destOrd="0" presId="urn:microsoft.com/office/officeart/2005/8/layout/bProcess3"/>
    <dgm:cxn modelId="{7D2F620B-E57F-40F1-B50B-A8C9CB00C5F6}" type="presParOf" srcId="{9CA8C70A-ABC7-423B-A0E5-B65B2D983376}" destId="{8D34DCD1-46C6-4B64-8015-E64F2CFA5069}" srcOrd="0" destOrd="0" presId="urn:microsoft.com/office/officeart/2005/8/layout/bProcess3"/>
    <dgm:cxn modelId="{E6FD3D47-F208-4047-88FC-60ABF8745EDB}" type="presParOf" srcId="{CFF1FE93-C8AD-4132-A344-F78EFB1BB365}" destId="{AE7A5AF4-5BA0-4213-8EF0-996D5E8A9A2A}" srcOrd="16" destOrd="0" presId="urn:microsoft.com/office/officeart/2005/8/layout/bProcess3"/>
    <dgm:cxn modelId="{D0F5FCF9-1EEA-4C81-A873-FA6970FE988C}" type="presParOf" srcId="{CFF1FE93-C8AD-4132-A344-F78EFB1BB365}" destId="{D4C96F76-F5EA-444D-91D3-D0688A901AD2}" srcOrd="17" destOrd="0" presId="urn:microsoft.com/office/officeart/2005/8/layout/bProcess3"/>
    <dgm:cxn modelId="{400F9EF8-376C-4A31-AA85-11A9C5FE6067}" type="presParOf" srcId="{D4C96F76-F5EA-444D-91D3-D0688A901AD2}" destId="{21999941-36D7-4716-B9EE-0C642ACC3605}" srcOrd="0" destOrd="0" presId="urn:microsoft.com/office/officeart/2005/8/layout/bProcess3"/>
    <dgm:cxn modelId="{11DC34BE-4D0C-47C0-84D5-63F3D5CD84D1}" type="presParOf" srcId="{CFF1FE93-C8AD-4132-A344-F78EFB1BB365}" destId="{E544A33B-ADFE-4D41-AE3A-B0CAC8021C9F}" srcOrd="18" destOrd="0" presId="urn:microsoft.com/office/officeart/2005/8/layout/bProcess3"/>
    <dgm:cxn modelId="{CAC171BA-D100-4AD5-9C42-05AB2981DB43}" type="presParOf" srcId="{CFF1FE93-C8AD-4132-A344-F78EFB1BB365}" destId="{9709D389-E1A5-43B8-8E2A-5FBA37604E1F}" srcOrd="19" destOrd="0" presId="urn:microsoft.com/office/officeart/2005/8/layout/bProcess3"/>
    <dgm:cxn modelId="{181CD31E-FF3B-4D4A-AFE2-6EC8D2805C77}" type="presParOf" srcId="{9709D389-E1A5-43B8-8E2A-5FBA37604E1F}" destId="{F0F46E71-07E6-47E2-BF0C-F64C114EFC77}" srcOrd="0" destOrd="0" presId="urn:microsoft.com/office/officeart/2005/8/layout/bProcess3"/>
    <dgm:cxn modelId="{E97FEDAA-17D5-491E-B049-EE4DFDB39A46}" type="presParOf" srcId="{CFF1FE93-C8AD-4132-A344-F78EFB1BB365}" destId="{AE5F2F38-C872-49EC-9D38-D8BEA47AE48D}" srcOrd="20" destOrd="0" presId="urn:microsoft.com/office/officeart/2005/8/layout/bProcess3"/>
    <dgm:cxn modelId="{90133180-3861-4F45-87A0-6623C2476189}" type="presParOf" srcId="{CFF1FE93-C8AD-4132-A344-F78EFB1BB365}" destId="{3718A1F7-EDA9-4002-8697-9AFC46DD734D}" srcOrd="21" destOrd="0" presId="urn:microsoft.com/office/officeart/2005/8/layout/bProcess3"/>
    <dgm:cxn modelId="{FE0745FB-14F8-4EE3-84C8-3BE3A8E51B5A}" type="presParOf" srcId="{3718A1F7-EDA9-4002-8697-9AFC46DD734D}" destId="{DA957468-1B5C-49C2-B944-F10CDFC8A528}" srcOrd="0" destOrd="0" presId="urn:microsoft.com/office/officeart/2005/8/layout/bProcess3"/>
    <dgm:cxn modelId="{A5AB914F-997E-4A72-A54F-5FCEF739EE20}" type="presParOf" srcId="{CFF1FE93-C8AD-4132-A344-F78EFB1BB365}" destId="{77F82EE8-3C29-48AD-9938-4B8ECC714135}" srcOrd="22" destOrd="0" presId="urn:microsoft.com/office/officeart/2005/8/layout/bProcess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C91A3-6A85-46C1-8C7E-68A3F3F9CD8C}">
      <dsp:nvSpPr>
        <dsp:cNvPr id="0" name=""/>
        <dsp:cNvSpPr/>
      </dsp:nvSpPr>
      <dsp:spPr>
        <a:xfrm>
          <a:off x="0" y="24601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PPR </a:t>
          </a: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Schedule</a:t>
          </a:r>
          <a:r>
            <a:rPr lang="en-US" sz="3800" kern="1200" dirty="0">
              <a:solidFill>
                <a:schemeClr val="tx1"/>
              </a:solidFill>
            </a:rPr>
            <a:t> &amp; </a:t>
          </a: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Deadline</a:t>
          </a:r>
        </a:p>
      </dsp:txBody>
      <dsp:txXfrm>
        <a:off x="43407" y="289421"/>
        <a:ext cx="8208057" cy="802386"/>
      </dsp:txXfrm>
    </dsp:sp>
    <dsp:sp modelId="{9B008ACF-D6E6-4EA0-9B0D-9AD1B6EA2B4F}">
      <dsp:nvSpPr>
        <dsp:cNvPr id="0" name=""/>
        <dsp:cNvSpPr/>
      </dsp:nvSpPr>
      <dsp:spPr>
        <a:xfrm>
          <a:off x="0" y="124465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1597077"/>
                <a:satOff val="-91"/>
                <a:lumOff val="-471"/>
                <a:alphaOff val="0"/>
                <a:tint val="96000"/>
                <a:lumMod val="100000"/>
              </a:schemeClr>
            </a:gs>
            <a:gs pos="78000">
              <a:schemeClr val="accent3">
                <a:hueOff val="-1597077"/>
                <a:satOff val="-91"/>
                <a:lumOff val="-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PPR Resources &amp; Coaching Support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43407" y="1288061"/>
        <a:ext cx="8208057" cy="802386"/>
      </dsp:txXfrm>
    </dsp:sp>
    <dsp:sp modelId="{11DDF70A-8005-4A0D-859E-F25FBB635E85}">
      <dsp:nvSpPr>
        <dsp:cNvPr id="0" name=""/>
        <dsp:cNvSpPr/>
      </dsp:nvSpPr>
      <dsp:spPr>
        <a:xfrm>
          <a:off x="0" y="224329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3194155"/>
                <a:satOff val="-182"/>
                <a:lumOff val="-941"/>
                <a:alphaOff val="0"/>
                <a:tint val="96000"/>
                <a:lumMod val="100000"/>
              </a:schemeClr>
            </a:gs>
            <a:gs pos="78000">
              <a:schemeClr val="accent3">
                <a:hueOff val="-3194155"/>
                <a:satOff val="-182"/>
                <a:lumOff val="-94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Overview of PPR Plan Requirements</a:t>
          </a:r>
        </a:p>
      </dsp:txBody>
      <dsp:txXfrm>
        <a:off x="43407" y="2286701"/>
        <a:ext cx="8208057" cy="802386"/>
      </dsp:txXfrm>
    </dsp:sp>
    <dsp:sp modelId="{5A6B5573-BFB4-433F-AD5E-18BDDED5B439}">
      <dsp:nvSpPr>
        <dsp:cNvPr id="0" name=""/>
        <dsp:cNvSpPr/>
      </dsp:nvSpPr>
      <dsp:spPr>
        <a:xfrm>
          <a:off x="0" y="324193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4791232"/>
                <a:satOff val="-272"/>
                <a:lumOff val="-1412"/>
                <a:alphaOff val="0"/>
                <a:tint val="96000"/>
                <a:lumMod val="100000"/>
              </a:schemeClr>
            </a:gs>
            <a:gs pos="78000">
              <a:schemeClr val="accent3">
                <a:hueOff val="-4791232"/>
                <a:satOff val="-272"/>
                <a:lumOff val="-1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Rubric Rating Updates </a:t>
          </a:r>
        </a:p>
      </dsp:txBody>
      <dsp:txXfrm>
        <a:off x="43407" y="3285341"/>
        <a:ext cx="8208057" cy="802386"/>
      </dsp:txXfrm>
    </dsp:sp>
    <dsp:sp modelId="{0BA7B1A1-6B00-44B1-886B-631DA5D59BA0}">
      <dsp:nvSpPr>
        <dsp:cNvPr id="0" name=""/>
        <dsp:cNvSpPr/>
      </dsp:nvSpPr>
      <dsp:spPr>
        <a:xfrm>
          <a:off x="0" y="4240574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6388309"/>
                <a:satOff val="-363"/>
                <a:lumOff val="-1882"/>
                <a:alphaOff val="0"/>
                <a:tint val="96000"/>
                <a:lumMod val="100000"/>
              </a:schemeClr>
            </a:gs>
            <a:gs pos="78000">
              <a:schemeClr val="accent3">
                <a:hueOff val="-6388309"/>
                <a:satOff val="-363"/>
                <a:lumOff val="-1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Trebuchet MS" panose="020B0603020202020204"/>
            </a:rPr>
            <a:t>Question 10 Update</a:t>
          </a:r>
        </a:p>
      </dsp:txBody>
      <dsp:txXfrm>
        <a:off x="43407" y="4283981"/>
        <a:ext cx="8208057" cy="802386"/>
      </dsp:txXfrm>
    </dsp:sp>
    <dsp:sp modelId="{AADE55F5-E4B8-4397-9775-18E011FBB810}">
      <dsp:nvSpPr>
        <dsp:cNvPr id="0" name=""/>
        <dsp:cNvSpPr/>
      </dsp:nvSpPr>
      <dsp:spPr>
        <a:xfrm>
          <a:off x="0" y="5256969"/>
          <a:ext cx="8294871" cy="889200"/>
        </a:xfrm>
        <a:prstGeom prst="roundRect">
          <a:avLst/>
        </a:prstGeom>
        <a:gradFill rotWithShape="0">
          <a:gsLst>
            <a:gs pos="0">
              <a:schemeClr val="accent3">
                <a:hueOff val="-7985386"/>
                <a:satOff val="-454"/>
                <a:lumOff val="-2353"/>
                <a:alphaOff val="0"/>
                <a:tint val="96000"/>
                <a:lumMod val="100000"/>
              </a:schemeClr>
            </a:gs>
            <a:gs pos="78000">
              <a:schemeClr val="accent3">
                <a:hueOff val="-7985386"/>
                <a:satOff val="-454"/>
                <a:lumOff val="-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Dashboard Updates</a:t>
          </a:r>
        </a:p>
      </dsp:txBody>
      <dsp:txXfrm>
        <a:off x="43407" y="5300376"/>
        <a:ext cx="8208057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94EA-1C78-47F0-BE5A-4C98210A0B91}">
      <dsp:nvSpPr>
        <dsp:cNvPr id="0" name=""/>
        <dsp:cNvSpPr/>
      </dsp:nvSpPr>
      <dsp:spPr>
        <a:xfrm>
          <a:off x="2372016" y="46907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512831"/>
        <a:ext cx="19669" cy="3933"/>
      </dsp:txXfrm>
    </dsp:sp>
    <dsp:sp modelId="{0D830505-1E3F-4006-BA8A-96A1BF54F7EF}">
      <dsp:nvSpPr>
        <dsp:cNvPr id="0" name=""/>
        <dsp:cNvSpPr/>
      </dsp:nvSpPr>
      <dsp:spPr>
        <a:xfrm>
          <a:off x="663438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 Program/Service Area Mission </a:t>
          </a:r>
        </a:p>
      </dsp:txBody>
      <dsp:txXfrm>
        <a:off x="663438" y="1685"/>
        <a:ext cx="1710377" cy="1026226"/>
      </dsp:txXfrm>
    </dsp:sp>
    <dsp:sp modelId="{6E7C7ACD-6A3B-4122-95F5-88CA5FA50DEF}">
      <dsp:nvSpPr>
        <dsp:cNvPr id="0" name=""/>
        <dsp:cNvSpPr/>
      </dsp:nvSpPr>
      <dsp:spPr>
        <a:xfrm>
          <a:off x="4475780" y="46907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512831"/>
        <a:ext cx="19669" cy="3933"/>
      </dsp:txXfrm>
    </dsp:sp>
    <dsp:sp modelId="{50205910-E400-4316-AE18-F2E62CD4F41B}">
      <dsp:nvSpPr>
        <dsp:cNvPr id="0" name=""/>
        <dsp:cNvSpPr/>
      </dsp:nvSpPr>
      <dsp:spPr>
        <a:xfrm>
          <a:off x="2767203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#2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Description of Program</a:t>
          </a:r>
        </a:p>
      </dsp:txBody>
      <dsp:txXfrm>
        <a:off x="2767203" y="1685"/>
        <a:ext cx="1710377" cy="1026226"/>
      </dsp:txXfrm>
    </dsp:sp>
    <dsp:sp modelId="{A8DF9C99-1DA2-4723-990E-2BDE4AE92900}">
      <dsp:nvSpPr>
        <dsp:cNvPr id="0" name=""/>
        <dsp:cNvSpPr/>
      </dsp:nvSpPr>
      <dsp:spPr>
        <a:xfrm>
          <a:off x="1518627" y="1026111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1205538"/>
        <a:ext cx="211293" cy="3933"/>
      </dsp:txXfrm>
    </dsp:sp>
    <dsp:sp modelId="{01A8820C-F81B-4F22-BE7C-9FA5827F7118}">
      <dsp:nvSpPr>
        <dsp:cNvPr id="0" name=""/>
        <dsp:cNvSpPr/>
      </dsp:nvSpPr>
      <dsp:spPr>
        <a:xfrm>
          <a:off x="4870967" y="168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#3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External Factors with Significant Impact</a:t>
          </a:r>
        </a:p>
      </dsp:txBody>
      <dsp:txXfrm>
        <a:off x="4870967" y="1685"/>
        <a:ext cx="1710377" cy="1026226"/>
      </dsp:txXfrm>
    </dsp:sp>
    <dsp:sp modelId="{22052425-D044-4EA1-A938-3F48B623B6ED}">
      <dsp:nvSpPr>
        <dsp:cNvPr id="0" name=""/>
        <dsp:cNvSpPr/>
      </dsp:nvSpPr>
      <dsp:spPr>
        <a:xfrm>
          <a:off x="2372016" y="1888691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1932444"/>
        <a:ext cx="19669" cy="3933"/>
      </dsp:txXfrm>
    </dsp:sp>
    <dsp:sp modelId="{F1A4ADA0-E3FD-493C-B223-D6E9C54F3104}">
      <dsp:nvSpPr>
        <dsp:cNvPr id="0" name=""/>
        <dsp:cNvSpPr/>
      </dsp:nvSpPr>
      <dsp:spPr>
        <a:xfrm>
          <a:off x="663438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Question #4 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Progress on Outcomes Assessment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(SLO &amp; SAO)</a:t>
          </a:r>
          <a:endParaRPr lang="en-US" sz="1100" kern="1200">
            <a:solidFill>
              <a:schemeClr val="bg1"/>
            </a:solidFill>
          </a:endParaRPr>
        </a:p>
      </dsp:txBody>
      <dsp:txXfrm>
        <a:off x="663438" y="1421298"/>
        <a:ext cx="1710377" cy="1026226"/>
      </dsp:txXfrm>
    </dsp:sp>
    <dsp:sp modelId="{83549777-6477-48FC-92A3-C1BF499F104B}">
      <dsp:nvSpPr>
        <dsp:cNvPr id="0" name=""/>
        <dsp:cNvSpPr/>
      </dsp:nvSpPr>
      <dsp:spPr>
        <a:xfrm>
          <a:off x="4475780" y="1888691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1932444"/>
        <a:ext cx="19669" cy="3933"/>
      </dsp:txXfrm>
    </dsp:sp>
    <dsp:sp modelId="{708B4BA9-7345-4597-A52B-1A45B1C72F2E}">
      <dsp:nvSpPr>
        <dsp:cNvPr id="0" name=""/>
        <dsp:cNvSpPr/>
      </dsp:nvSpPr>
      <dsp:spPr>
        <a:xfrm>
          <a:off x="2767203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#5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Unit's Performance on Institutional Quantitative Effectiveness Indicators</a:t>
          </a:r>
        </a:p>
      </dsp:txBody>
      <dsp:txXfrm>
        <a:off x="2767203" y="1421298"/>
        <a:ext cx="1710377" cy="1026226"/>
      </dsp:txXfrm>
    </dsp:sp>
    <dsp:sp modelId="{5BDCD998-627B-4624-A6B0-5D6F0A69548D}">
      <dsp:nvSpPr>
        <dsp:cNvPr id="0" name=""/>
        <dsp:cNvSpPr/>
      </dsp:nvSpPr>
      <dsp:spPr>
        <a:xfrm>
          <a:off x="1518627" y="2445725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2625151"/>
        <a:ext cx="211293" cy="3933"/>
      </dsp:txXfrm>
    </dsp:sp>
    <dsp:sp modelId="{2514F424-ACDA-4CA2-8C41-BA6F3F7CB4EE}">
      <dsp:nvSpPr>
        <dsp:cNvPr id="0" name=""/>
        <dsp:cNvSpPr/>
      </dsp:nvSpPr>
      <dsp:spPr>
        <a:xfrm>
          <a:off x="4870967" y="1421298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#6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Other Unit-Specific Quantitative and Qualitative Results</a:t>
          </a:r>
        </a:p>
      </dsp:txBody>
      <dsp:txXfrm>
        <a:off x="4870967" y="1421298"/>
        <a:ext cx="1710377" cy="1026226"/>
      </dsp:txXfrm>
    </dsp:sp>
    <dsp:sp modelId="{460FEDD5-8EA8-4840-B214-17B629B5C683}">
      <dsp:nvSpPr>
        <dsp:cNvPr id="0" name=""/>
        <dsp:cNvSpPr/>
      </dsp:nvSpPr>
      <dsp:spPr>
        <a:xfrm>
          <a:off x="2372016" y="3308305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3352058"/>
        <a:ext cx="19669" cy="3933"/>
      </dsp:txXfrm>
    </dsp:sp>
    <dsp:sp modelId="{DBF5C86B-1A7C-41A3-A9C6-AEBD0A41C119}">
      <dsp:nvSpPr>
        <dsp:cNvPr id="0" name=""/>
        <dsp:cNvSpPr/>
      </dsp:nvSpPr>
      <dsp:spPr>
        <a:xfrm>
          <a:off x="663438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#7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Self-Evaluation of Program/Service Area</a:t>
          </a:r>
        </a:p>
      </dsp:txBody>
      <dsp:txXfrm>
        <a:off x="663438" y="2840911"/>
        <a:ext cx="1710377" cy="1026226"/>
      </dsp:txXfrm>
    </dsp:sp>
    <dsp:sp modelId="{9CA8C70A-ABC7-423B-A0E5-B65B2D983376}">
      <dsp:nvSpPr>
        <dsp:cNvPr id="0" name=""/>
        <dsp:cNvSpPr/>
      </dsp:nvSpPr>
      <dsp:spPr>
        <a:xfrm>
          <a:off x="4475780" y="3308305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3352058"/>
        <a:ext cx="19669" cy="3933"/>
      </dsp:txXfrm>
    </dsp:sp>
    <dsp:sp modelId="{9EF81845-D86A-47DE-BEBD-D2C23F895B9C}">
      <dsp:nvSpPr>
        <dsp:cNvPr id="0" name=""/>
        <dsp:cNvSpPr/>
      </dsp:nvSpPr>
      <dsp:spPr>
        <a:xfrm>
          <a:off x="2767203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#8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Program/Service Area Vision</a:t>
          </a:r>
        </a:p>
      </dsp:txBody>
      <dsp:txXfrm>
        <a:off x="2767203" y="2840911"/>
        <a:ext cx="1710377" cy="1026226"/>
      </dsp:txXfrm>
    </dsp:sp>
    <dsp:sp modelId="{D4C96F76-F5EA-444D-91D3-D0688A901AD2}">
      <dsp:nvSpPr>
        <dsp:cNvPr id="0" name=""/>
        <dsp:cNvSpPr/>
      </dsp:nvSpPr>
      <dsp:spPr>
        <a:xfrm>
          <a:off x="1518627" y="3865338"/>
          <a:ext cx="4207528" cy="362786"/>
        </a:xfrm>
        <a:custGeom>
          <a:avLst/>
          <a:gdLst/>
          <a:ahLst/>
          <a:cxnLst/>
          <a:rect l="0" t="0" r="0" b="0"/>
          <a:pathLst>
            <a:path>
              <a:moveTo>
                <a:pt x="4207528" y="0"/>
              </a:moveTo>
              <a:lnTo>
                <a:pt x="4207528" y="198493"/>
              </a:lnTo>
              <a:lnTo>
                <a:pt x="0" y="198493"/>
              </a:lnTo>
              <a:lnTo>
                <a:pt x="0" y="36278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6745" y="4044764"/>
        <a:ext cx="211293" cy="3933"/>
      </dsp:txXfrm>
    </dsp:sp>
    <dsp:sp modelId="{AE7A5AF4-5BA0-4213-8EF0-996D5E8A9A2A}">
      <dsp:nvSpPr>
        <dsp:cNvPr id="0" name=""/>
        <dsp:cNvSpPr/>
      </dsp:nvSpPr>
      <dsp:spPr>
        <a:xfrm>
          <a:off x="4870967" y="2840911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#9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Progress on Prior Goals</a:t>
          </a:r>
        </a:p>
      </dsp:txBody>
      <dsp:txXfrm>
        <a:off x="4870967" y="2840911"/>
        <a:ext cx="1710377" cy="1026226"/>
      </dsp:txXfrm>
    </dsp:sp>
    <dsp:sp modelId="{9709D389-E1A5-43B8-8E2A-5FBA37604E1F}">
      <dsp:nvSpPr>
        <dsp:cNvPr id="0" name=""/>
        <dsp:cNvSpPr/>
      </dsp:nvSpPr>
      <dsp:spPr>
        <a:xfrm>
          <a:off x="2372016" y="472791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575" y="4771671"/>
        <a:ext cx="19669" cy="3933"/>
      </dsp:txXfrm>
    </dsp:sp>
    <dsp:sp modelId="{E544A33B-ADFE-4D41-AE3A-B0CAC8021C9F}">
      <dsp:nvSpPr>
        <dsp:cNvPr id="0" name=""/>
        <dsp:cNvSpPr/>
      </dsp:nvSpPr>
      <dsp:spPr>
        <a:xfrm>
          <a:off x="663438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Question #10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latin typeface="Tenorite"/>
            </a:rPr>
            <a:t>Four-Year Action Plan (Goals, Objectives, Resources, and Actions)</a:t>
          </a:r>
        </a:p>
      </dsp:txBody>
      <dsp:txXfrm>
        <a:off x="663438" y="4260525"/>
        <a:ext cx="1710377" cy="1026226"/>
      </dsp:txXfrm>
    </dsp:sp>
    <dsp:sp modelId="{3718A1F7-EDA9-4002-8697-9AFC46DD734D}">
      <dsp:nvSpPr>
        <dsp:cNvPr id="0" name=""/>
        <dsp:cNvSpPr/>
      </dsp:nvSpPr>
      <dsp:spPr>
        <a:xfrm>
          <a:off x="4475780" y="4727918"/>
          <a:ext cx="3627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78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39" y="4771671"/>
        <a:ext cx="19669" cy="3933"/>
      </dsp:txXfrm>
    </dsp:sp>
    <dsp:sp modelId="{AE5F2F38-C872-49EC-9D38-D8BEA47AE48D}">
      <dsp:nvSpPr>
        <dsp:cNvPr id="0" name=""/>
        <dsp:cNvSpPr/>
      </dsp:nvSpPr>
      <dsp:spPr>
        <a:xfrm>
          <a:off x="2767203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#11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Comments</a:t>
          </a:r>
        </a:p>
      </dsp:txBody>
      <dsp:txXfrm>
        <a:off x="2767203" y="4260525"/>
        <a:ext cx="1710377" cy="1026226"/>
      </dsp:txXfrm>
    </dsp:sp>
    <dsp:sp modelId="{77F82EE8-3C29-48AD-9938-4B8ECC714135}">
      <dsp:nvSpPr>
        <dsp:cNvPr id="0" name=""/>
        <dsp:cNvSpPr/>
      </dsp:nvSpPr>
      <dsp:spPr>
        <a:xfrm>
          <a:off x="4870967" y="4260525"/>
          <a:ext cx="1710377" cy="1026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enorite"/>
            </a:rPr>
            <a:t>Question #12 Supporting Documents</a:t>
          </a:r>
        </a:p>
      </dsp:txBody>
      <dsp:txXfrm>
        <a:off x="4870967" y="4260525"/>
        <a:ext cx="1710377" cy="1026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C7194-EB8A-4C3F-91C8-BC77BDA38307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5F024-9710-4A82-8155-7C8E1D5B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EBA66-2A62-4449-93B8-B251FC23EF9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51F44-32F1-44BB-A07B-D1020FF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5440" indent="-345440">
              <a:buFont typeface="Symbol,Sans-Serif"/>
              <a:buChar char="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CE4A4-3D20-4B26-930C-D578AC26A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2371-F5F2-1ED5-7630-65FC5124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43277-A4D9-6192-4642-E2D53B6BA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BC9BF-9F70-8090-4C71-DF965EB2E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EA7B6-9294-5FE4-29F5-90B336DAA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CE4A4-3D20-4B26-930C-D578AC26AD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51F44-32F1-44BB-A07B-D1020FFD2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5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EE8A-637E-2FC3-216A-96AA55EA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CA1F6-23AF-7E87-A4DC-67760E1C9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10694-6021-1651-FCA9-86430BEA3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B3A7-177B-96EE-3192-5E9814B9E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51F44-32F1-44BB-A07B-D1020FFD2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updating_ppr_question_10_4yr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chc.research/viz/SLODashboard-Demographics/CompetencybyDe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dashboards-links/completion-and-success-rate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ebrand.ly/FA25_Flex/In-Service-Surve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rzuniga@craftonhills.edu" TargetMode="External"/><Relationship Id="rId5" Type="http://schemas.openxmlformats.org/officeDocument/2006/relationships/hyperlink" Target="mailto:dvaichis@craftonhills.edu" TargetMode="External"/><Relationship Id="rId4" Type="http://schemas.openxmlformats.org/officeDocument/2006/relationships/hyperlink" Target="mailto:gsosa@craftonhill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documents/2025-26-ppr-schedule-2526to3132-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aftonhills.edu/slocloud/login?page=/sloclou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aftonhills.edu/about-chc/research-and-planning/planning-and-program-review/copying_ppr_plans_24-25.pdf" TargetMode="External"/><Relationship Id="rId3" Type="http://schemas.openxmlformats.org/officeDocument/2006/relationships/hyperlink" Target="https://www.craftonhills.edu/ProgramReview/Home.aspx/Listing" TargetMode="External"/><Relationship Id="rId7" Type="http://schemas.openxmlformats.org/officeDocument/2006/relationships/hyperlink" Target="https://www.craftonhills.edu/about-chc/research-and-planning/planning-and-program-review/updating_ppr_question_10_4yr.pdf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craftonhills.edu/about-chc/research-and-planning/planning-and-program-revie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ftonhills.edu/about-chc/research-and-planning/dashboards/index.php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craftonhills.edu/about-chc/research-and-planning/planning-and-program-review/documents/2024-25-ppr-schedule-2425to3031-final.pdf" TargetMode="External"/><Relationship Id="rId10" Type="http://schemas.openxmlformats.org/officeDocument/2006/relationships/hyperlink" Target="https://www.craftonhills.edu/about-chc/research-and-planning/index.php" TargetMode="External"/><Relationship Id="rId4" Type="http://schemas.openxmlformats.org/officeDocument/2006/relationships/hyperlink" Target="https://www.craftonhills.edu/about-chc/research-and-planning/planning-and-program-review/documents/ppr-handbook-15th-edition-2425--draft.pdf" TargetMode="External"/><Relationship Id="rId9" Type="http://schemas.openxmlformats.org/officeDocument/2006/relationships/hyperlink" Target="https://app.smartsheet.com/b/form/f6e7fde5f2c34e72910a31cac84644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ftonhills.edu/about-chc/research-and-planning/planning-and-program-review/documents/ppr-handbook-15th-edition-2425--draf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20" y="2476870"/>
            <a:ext cx="9597360" cy="27254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5100" b="1">
                <a:solidFill>
                  <a:schemeClr val="accent3">
                    <a:lumMod val="50000"/>
                  </a:schemeClr>
                </a:solidFill>
              </a:rPr>
              <a:t>Planning and Program Review (PPR) 4-YR Plan Updates</a:t>
            </a:r>
          </a:p>
          <a:p>
            <a:pPr algn="l"/>
            <a:endParaRPr lang="en-US" sz="510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OIERP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882B9-6749-416E-8CE6-409B3A9B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947" y="5479350"/>
            <a:ext cx="2628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C56-AA74-DE3A-9B1C-6A171E14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5" y="312548"/>
            <a:ext cx="11381518" cy="6407847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Instructional Rubric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 </a:t>
            </a: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Non-Instructional Rubric </a:t>
            </a:r>
            <a:endParaRPr lang="en-US"/>
          </a:p>
          <a:p>
            <a:endParaRPr lang="en-US"/>
          </a:p>
        </p:txBody>
      </p:sp>
      <p:pic>
        <p:nvPicPr>
          <p:cNvPr id="5" name="Picture 4" descr="A white text with black text">
            <a:extLst>
              <a:ext uri="{FF2B5EF4-FFF2-40B4-BE49-F238E27FC236}">
                <a16:creationId xmlns:a16="http://schemas.microsoft.com/office/drawing/2014/main" id="{7693DBC1-5BE5-4563-C564-47986348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7" y="955504"/>
            <a:ext cx="11070167" cy="2470493"/>
          </a:xfrm>
          <a:prstGeom prst="rect">
            <a:avLst/>
          </a:prstGeom>
        </p:spPr>
      </p:pic>
      <p:pic>
        <p:nvPicPr>
          <p:cNvPr id="6" name="Picture 5" descr="A screenshot of a program&#10;&#10;AI-generated content may be incorrect.">
            <a:extLst>
              <a:ext uri="{FF2B5EF4-FFF2-40B4-BE49-F238E27FC236}">
                <a16:creationId xmlns:a16="http://schemas.microsoft.com/office/drawing/2014/main" id="{8D9849E9-C9DF-E6E7-32BB-FD152C15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84" y="4189743"/>
            <a:ext cx="11070167" cy="25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CEE098CF-D488-F795-4F50-A4C825BB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17" r="1561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2" y="848631"/>
            <a:ext cx="8875865" cy="3696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Question 10 Update</a:t>
            </a:r>
            <a:br>
              <a:rPr lang="en-US" sz="4800" b="1"/>
            </a:br>
            <a:r>
              <a:rPr lang="en-US"/>
              <a:t>Four-Year Action Plan (Goals, Objectives, Resources, and Actions)</a:t>
            </a:r>
            <a:endParaRPr lang="en-US" sz="4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D4810-A27C-74F4-D004-CFAAE529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1357" y="1788433"/>
            <a:ext cx="10761659" cy="36471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092A9D-0B76-09E2-78F8-DBB7CC15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8" y="2828469"/>
            <a:ext cx="908398" cy="3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78B4-C8E7-D6A2-F1BE-249F92DA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2077490"/>
            <a:ext cx="10823564" cy="25482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3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78B4-C8E7-D6A2-F1BE-249F92DA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876" y="2250255"/>
            <a:ext cx="10823564" cy="2202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AAECD-A91C-FC5B-E57E-F27EB0984B70}"/>
              </a:ext>
            </a:extLst>
          </p:cNvPr>
          <p:cNvSpPr txBox="1"/>
          <p:nvPr/>
        </p:nvSpPr>
        <p:spPr>
          <a:xfrm>
            <a:off x="861134" y="4785064"/>
            <a:ext cx="101382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Note: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For the step-by-step instructions to update Question 10 (Goals, Objectives, Resources, and Actions), please refer to the </a:t>
            </a:r>
            <a:r>
              <a:rPr lang="en-US">
                <a:solidFill>
                  <a:srgbClr val="000000"/>
                </a:solidFill>
              </a:rPr>
              <a:t> </a:t>
            </a:r>
            <a:r>
              <a:rPr 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Updating PPR Question 10</a:t>
            </a:r>
            <a:r>
              <a:rPr lang="en-US">
                <a:solidFill>
                  <a:srgbClr val="000000"/>
                </a:solidFill>
              </a:rPr>
              <a:t> PDF.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77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8BDF05-D638-49A1-86A9-FBDB66B2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0" y="0"/>
            <a:ext cx="799711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 Four-Year Action Plan (Goals, Objectives, Resources, and Actions)</a:t>
            </a:r>
            <a:endParaRPr 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EBA2-246C-4C68-A1A2-76B6014D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82" y="1412700"/>
            <a:ext cx="3716239" cy="48429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accent1"/>
                </a:solidFill>
              </a:rPr>
              <a:t>Question #10 </a:t>
            </a:r>
            <a:r>
              <a:rPr lang="en-US" sz="2000"/>
              <a:t>of the PPR plan focuses on the four-year action plan.  </a:t>
            </a:r>
            <a:endParaRPr lang="en-US"/>
          </a:p>
          <a:p>
            <a:pPr marL="0" indent="0">
              <a:buNone/>
            </a:pPr>
            <a:r>
              <a:rPr lang="en-US" sz="2000"/>
              <a:t>Updates include: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Goals and </a:t>
            </a:r>
            <a:r>
              <a:rPr lang="en-US"/>
              <a:t>objectives revisions</a:t>
            </a:r>
            <a:r>
              <a:rPr lang="en-US" sz="1800"/>
              <a:t> </a:t>
            </a:r>
            <a:endParaRPr lang="en-US"/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Priority Ranking</a:t>
            </a:r>
            <a:r>
              <a:rPr lang="en-US"/>
              <a:t> </a:t>
            </a: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End date </a:t>
            </a:r>
            <a:endParaRPr lang="en-US" sz="100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>
              <a:buFont typeface="Arial" charset="2"/>
              <a:buChar char="•"/>
            </a:pPr>
            <a:r>
              <a:rPr lang="en-US" sz="1800"/>
              <a:t>Resource request description</a:t>
            </a:r>
            <a:r>
              <a:rPr lang="en-US"/>
              <a:t>, </a:t>
            </a:r>
            <a:r>
              <a:rPr lang="en-US" sz="1800"/>
              <a:t>rationale</a:t>
            </a:r>
            <a:r>
              <a:rPr lang="en-US"/>
              <a:t> revisions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Resource Type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Actions/Activities revisions</a:t>
            </a:r>
          </a:p>
          <a:p>
            <a:pPr marL="285750" indent="-285750">
              <a:buFont typeface="Arial" charset="2"/>
              <a:buChar char="•"/>
            </a:pPr>
            <a:endParaRPr lang="en-US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3F72E-1C99-6A55-C2C5-90AD6D45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9733" y="1034560"/>
            <a:ext cx="7420839" cy="531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17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C56-AA74-DE3A-9B1C-6A171E14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9" y="312549"/>
            <a:ext cx="9952768" cy="80419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Instructional &amp; Non-Instructional Rubric </a:t>
            </a:r>
          </a:p>
          <a:p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EE44CD0-EFA9-6A3F-74B2-54E0C616F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45" y="1032494"/>
            <a:ext cx="8458198" cy="56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ngled view of 3D yellow stairs">
            <a:extLst>
              <a:ext uri="{FF2B5EF4-FFF2-40B4-BE49-F238E27FC236}">
                <a16:creationId xmlns:a16="http://schemas.microsoft.com/office/drawing/2014/main" id="{CEE098CF-D488-F795-4F50-A4C825BB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67" r="1136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6" y="2352583"/>
            <a:ext cx="6348878" cy="1642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SLO Dashboard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9EED4-CAFB-8EF6-282C-3A3BEC82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A1CB-B4AC-A056-1AE0-F6E38116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9" y="312549"/>
            <a:ext cx="9952768" cy="80419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Instructional Rubric (Question 4) </a:t>
            </a:r>
          </a:p>
          <a:p>
            <a:endParaRPr lang="en-US"/>
          </a:p>
        </p:txBody>
      </p:sp>
      <p:pic>
        <p:nvPicPr>
          <p:cNvPr id="3" name="Picture 2" descr="A text on a page&#10;&#10;AI-generated content may be incorrect.">
            <a:extLst>
              <a:ext uri="{FF2B5EF4-FFF2-40B4-BE49-F238E27FC236}">
                <a16:creationId xmlns:a16="http://schemas.microsoft.com/office/drawing/2014/main" id="{24532F24-252E-E09C-D6B2-886C38DB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93" y="1452247"/>
            <a:ext cx="8113933" cy="2164224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EB3BF11-C446-04BB-AC80-4FED6F10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05" y="4160219"/>
            <a:ext cx="810577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78AD2-4D93-9282-8D83-2BDEB837FAB8}"/>
              </a:ext>
            </a:extLst>
          </p:cNvPr>
          <p:cNvSpPr txBox="1"/>
          <p:nvPr/>
        </p:nvSpPr>
        <p:spPr>
          <a:xfrm>
            <a:off x="1317740" y="1106250"/>
            <a:ext cx="14316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4-YR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61683-00AB-8D39-B018-8D3957BC1DDE}"/>
              </a:ext>
            </a:extLst>
          </p:cNvPr>
          <p:cNvSpPr txBox="1"/>
          <p:nvPr/>
        </p:nvSpPr>
        <p:spPr>
          <a:xfrm>
            <a:off x="1317739" y="3704306"/>
            <a:ext cx="14316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2-YR</a:t>
            </a:r>
          </a:p>
        </p:txBody>
      </p:sp>
    </p:spTree>
    <p:extLst>
      <p:ext uri="{BB962C8B-B14F-4D97-AF65-F5344CB8AC3E}">
        <p14:creationId xmlns:p14="http://schemas.microsoft.com/office/powerpoint/2010/main" val="77129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5F937-A6F9-2B45-48CF-07542FCA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EFE6-2183-D9BC-AC6D-8EA7D835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Analyzing Student Learning Using the SLO Dashboard</a:t>
            </a:r>
            <a:br>
              <a:rPr lang="en-US" sz="2800"/>
            </a:b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DF85B-0BB0-A386-6E5D-E62743881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1" y="1564481"/>
            <a:ext cx="5396149" cy="4336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5DD91-3BF4-2805-2203-FFE5D098075B}"/>
              </a:ext>
            </a:extLst>
          </p:cNvPr>
          <p:cNvSpPr txBox="1"/>
          <p:nvPr/>
        </p:nvSpPr>
        <p:spPr>
          <a:xfrm>
            <a:off x="6096000" y="1455530"/>
            <a:ext cx="5248242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</a:t>
            </a:r>
            <a:r>
              <a:rPr lang="en-US" sz="2200">
                <a:solidFill>
                  <a:srgbClr val="2C2C2C"/>
                </a:solidFill>
                <a:latin typeface="Trebuchet MS" panose="020B0603020202020204"/>
                <a:hlinkClick r:id="rId4"/>
              </a:rPr>
              <a:t>SLO Cloud Dashboard</a:t>
            </a: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is available via the OIERP Page.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Identify your subject and/or course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>
              <a:solidFill>
                <a:srgbClr val="2C2C2C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2. Examine SLO data by ethnicity, gender, age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rgbClr val="2C2C2C"/>
                </a:solidFill>
                <a:latin typeface="Trebuchet MS" panose="020B0603020202020204"/>
              </a:rPr>
              <a:t>3. Can also examine data by Outcome (SLO) Statement, ILO, and GEO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F0B2E-131D-466C-8493-40F5BF685AA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81" name="TextBox 3">
            <a:extLst>
              <a:ext uri="{FF2B5EF4-FFF2-40B4-BE49-F238E27FC236}">
                <a16:creationId xmlns:a16="http://schemas.microsoft.com/office/drawing/2014/main" id="{40EF804C-DF42-4C29-BF8F-271125643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60784"/>
              </p:ext>
            </p:extLst>
          </p:nvPr>
        </p:nvGraphicFramePr>
        <p:xfrm>
          <a:off x="3583861" y="327699"/>
          <a:ext cx="8294871" cy="637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3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1A306-0B1C-1B3D-4D03-48792B3E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B2EEFC6-9E81-6EF1-F574-1F247F387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82198-F98A-B301-73C6-F650022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A29EF0-7DD1-3A3B-430F-468E57C6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4DB2E5E-D9C3-5778-7CA1-BF6747BB8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502562-D89C-B24A-34E8-9D271834D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9BE5B87-DDCF-1E8A-580C-662CF384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5A5F750-82B8-3159-A1FB-80FCF687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6CC16A-3230-3C92-02FD-AD9890094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CABA8E26-3664-7364-531F-08D050D16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EBC92F1-5626-8853-00B3-D577581F3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E7B1DFD-D1A7-FD11-E81D-BEFDE4D5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ngled view of 3D yellow stairs">
            <a:extLst>
              <a:ext uri="{FF2B5EF4-FFF2-40B4-BE49-F238E27FC236}">
                <a16:creationId xmlns:a16="http://schemas.microsoft.com/office/drawing/2014/main" id="{8C18A607-AA54-4A32-EFA6-BDEF847C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67" r="11367"/>
          <a:stretch/>
        </p:blipFill>
        <p:spPr>
          <a:xfrm>
            <a:off x="5123543" y="-8467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65E29-59CC-5879-28FE-C0BA546E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6" y="2352583"/>
            <a:ext cx="6348878" cy="1642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Completion &amp; Success Dashboard Updates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CFC625-A99C-AAFA-BAB8-D1ABFAA5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792E68-2426-9505-7BCF-A7B39509D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B531D466-DAC2-B9B8-0965-85CF465EC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751A6DBE-FD79-7CF8-D4CC-7A4982A96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693AB368-136E-99D6-C1F0-41D65E925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5D2048B6-1988-7A70-4F25-A6AF91F37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1F0D4A35-99A5-FC00-0A6A-CE39D38B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979C3393-3079-F984-4F61-F58336C3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557C5313-22AD-CEDA-9446-276487DA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BB92-8687-25C9-9048-2B84995D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Completion &amp; Success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D938-1819-A174-F32E-26A8DDC4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2230"/>
            <a:ext cx="8596668" cy="352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Enhancements include</a:t>
            </a:r>
          </a:p>
          <a:p>
            <a:pPr lvl="1"/>
            <a:r>
              <a:rPr lang="en-US" sz="2400"/>
              <a:t>Inclusion of student programs (e.g., EOPS, SAS)</a:t>
            </a:r>
          </a:p>
          <a:p>
            <a:pPr lvl="1"/>
            <a:r>
              <a:rPr lang="en-US" sz="2400"/>
              <a:t>Academic probation data</a:t>
            </a:r>
          </a:p>
          <a:p>
            <a:pPr lvl="1"/>
            <a:r>
              <a:rPr lang="en-US" sz="2400"/>
              <a:t>Disaggregated ethnicity</a:t>
            </a:r>
          </a:p>
          <a:p>
            <a:pPr lvl="1"/>
            <a:r>
              <a:rPr lang="en-US" sz="2400"/>
              <a:t>Disproportionate impact calculations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22F12-6DBF-C62D-68A5-EC7335029F90}"/>
              </a:ext>
            </a:extLst>
          </p:cNvPr>
          <p:cNvSpPr txBox="1"/>
          <p:nvPr/>
        </p:nvSpPr>
        <p:spPr>
          <a:xfrm>
            <a:off x="498764" y="5111653"/>
            <a:ext cx="1059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Completion and Success Rates Dashboard link: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>
                <a:hlinkClick r:id="rId3"/>
              </a:rPr>
              <a:t>https://www.craftonhills.edu/about-chc/research-and-planning/dashboards-links/completion-and-success-rates.php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6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3429000"/>
            <a:ext cx="4299666" cy="1085445"/>
          </a:xfrm>
        </p:spPr>
        <p:txBody>
          <a:bodyPr>
            <a:noAutofit/>
          </a:bodyPr>
          <a:lstStyle/>
          <a:p>
            <a:pPr algn="l"/>
            <a:r>
              <a:rPr lang="en-US" sz="6600" b="1"/>
              <a:t>Q/A</a:t>
            </a:r>
          </a:p>
        </p:txBody>
      </p:sp>
      <p:sp>
        <p:nvSpPr>
          <p:cNvPr id="19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Graphic 16" descr="Questions">
            <a:extLst>
              <a:ext uri="{FF2B5EF4-FFF2-40B4-BE49-F238E27FC236}">
                <a16:creationId xmlns:a16="http://schemas.microsoft.com/office/drawing/2014/main" id="{D1DE1FF6-3EE4-4447-AF24-E3BCD9D0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" y="1702263"/>
            <a:ext cx="11953702" cy="1403134"/>
          </a:xfrm>
        </p:spPr>
        <p:txBody>
          <a:bodyPr anchor="t">
            <a:normAutofit fontScale="90000"/>
          </a:bodyPr>
          <a:lstStyle/>
          <a:p>
            <a:pPr algn="ctr" fontAlgn="base"/>
            <a:br>
              <a:rPr lang="en-US" sz="3200" b="1" i="0">
                <a:effectLst/>
                <a:latin typeface="Segoe UI" panose="020B0502040204020203" pitchFamily="34" charset="0"/>
              </a:rPr>
            </a:br>
            <a:r>
              <a:rPr lang="en-US" b="1" u="sng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https://rebrand.ly/FA25_Flex/In-Service-Survey</a:t>
            </a: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 b="1" u="sng">
                <a:solidFill>
                  <a:schemeClr val="accent2"/>
                </a:solidFill>
              </a:rPr>
            </a:br>
            <a:br>
              <a:rPr lang="en-US"/>
            </a:br>
            <a:br>
              <a:rPr lang="en-US" sz="3200" i="0">
                <a:solidFill>
                  <a:srgbClr val="FFC000"/>
                </a:solidFill>
                <a:effectLst/>
                <a:ea typeface="+mj-lt"/>
                <a:cs typeface="+mj-lt"/>
              </a:rPr>
            </a:br>
            <a:br>
              <a:rPr lang="en-US" sz="3200" b="1" i="0">
                <a:solidFill>
                  <a:srgbClr val="FFC000"/>
                </a:solidFill>
                <a:effectLst/>
                <a:latin typeface="Segoe UI" panose="020B0502040204020203" pitchFamily="34" charset="0"/>
              </a:rPr>
            </a:br>
            <a:br>
              <a:rPr lang="en-US" sz="3200" b="1" i="0">
                <a:effectLst/>
                <a:latin typeface="Segoe UI" panose="020B0502040204020203" pitchFamily="34" charset="0"/>
              </a:rPr>
            </a:br>
            <a:endParaRPr lang="en-US" sz="3200" b="1" i="0">
              <a:solidFill>
                <a:schemeClr val="accent2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032F1-2C86-3E20-C1F0-7378CCC3AEBE}"/>
              </a:ext>
            </a:extLst>
          </p:cNvPr>
          <p:cNvSpPr txBox="1"/>
          <p:nvPr/>
        </p:nvSpPr>
        <p:spPr>
          <a:xfrm>
            <a:off x="293716" y="221673"/>
            <a:ext cx="11521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b="1" i="0" u="none" strike="noStrike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Thank you for attending!</a:t>
            </a:r>
          </a:p>
          <a:p>
            <a:pPr algn="ctr"/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b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</a:br>
            <a:r>
              <a:rPr lang="en-US" sz="2500" b="1" i="0" u="none" strike="noStrike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Please take a moment to fill out today’s workshop evaluation. </a:t>
            </a:r>
            <a:r>
              <a:rPr lang="en-US" sz="2500" b="0" i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sz="25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F78D4DB-8CFE-EEFC-0F8D-D0B67F39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5" y="3319149"/>
            <a:ext cx="2533676" cy="2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8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459653" y="560027"/>
            <a:ext cx="10322316" cy="15755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267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 or suggestions?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267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contact us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2" name="Picture 6" descr="roadrunner">
            <a:extLst>
              <a:ext uri="{FF2B5EF4-FFF2-40B4-BE49-F238E27FC236}">
                <a16:creationId xmlns:a16="http://schemas.microsoft.com/office/drawing/2014/main" id="{1D698540-F6BE-E607-AE56-35DE6BDE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41" y="5303268"/>
            <a:ext cx="2983815" cy="14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A39179-0457-947C-F44A-18CB2E073AEF}"/>
              </a:ext>
            </a:extLst>
          </p:cNvPr>
          <p:cNvGraphicFramePr>
            <a:graphicFrameLocks noGrp="1"/>
          </p:cNvGraphicFramePr>
          <p:nvPr/>
        </p:nvGraphicFramePr>
        <p:xfrm>
          <a:off x="586873" y="2674648"/>
          <a:ext cx="9580194" cy="16000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2216">
                  <a:extLst>
                    <a:ext uri="{9D8B030D-6E8A-4147-A177-3AD203B41FA5}">
                      <a16:colId xmlns:a16="http://schemas.microsoft.com/office/drawing/2014/main" val="2182590971"/>
                    </a:ext>
                  </a:extLst>
                </a:gridCol>
                <a:gridCol w="2278461">
                  <a:extLst>
                    <a:ext uri="{9D8B030D-6E8A-4147-A177-3AD203B41FA5}">
                      <a16:colId xmlns:a16="http://schemas.microsoft.com/office/drawing/2014/main" val="926023276"/>
                    </a:ext>
                  </a:extLst>
                </a:gridCol>
                <a:gridCol w="1572271">
                  <a:extLst>
                    <a:ext uri="{9D8B030D-6E8A-4147-A177-3AD203B41FA5}">
                      <a16:colId xmlns:a16="http://schemas.microsoft.com/office/drawing/2014/main" val="4218947550"/>
                    </a:ext>
                  </a:extLst>
                </a:gridCol>
                <a:gridCol w="1532297">
                  <a:extLst>
                    <a:ext uri="{9D8B030D-6E8A-4147-A177-3AD203B41FA5}">
                      <a16:colId xmlns:a16="http://schemas.microsoft.com/office/drawing/2014/main" val="3057822992"/>
                    </a:ext>
                  </a:extLst>
                </a:gridCol>
                <a:gridCol w="2544949">
                  <a:extLst>
                    <a:ext uri="{9D8B030D-6E8A-4147-A177-3AD203B41FA5}">
                      <a16:colId xmlns:a16="http://schemas.microsoft.com/office/drawing/2014/main" val="758775004"/>
                    </a:ext>
                  </a:extLst>
                </a:gridCol>
              </a:tblGrid>
              <a:tr h="36507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Name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Title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Office Location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Phone Number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>
                          <a:effectLst/>
                          <a:latin typeface="Barlow Light" panose="00000400000000000000" pitchFamily="2" charset="0"/>
                        </a:rPr>
                        <a:t>Email Address</a:t>
                      </a:r>
                      <a:endParaRPr lang="en-US" sz="1500" b="1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/>
                </a:tc>
                <a:extLst>
                  <a:ext uri="{0D108BD9-81ED-4DB2-BD59-A6C34878D82A}">
                    <a16:rowId xmlns:a16="http://schemas.microsoft.com/office/drawing/2014/main" val="482486629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Giovanni </a:t>
                      </a: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effectLst/>
                          <a:latin typeface="Barlow Light" panose="00000400000000000000" pitchFamily="2" charset="0"/>
                          <a:sym typeface="Arial"/>
                        </a:rPr>
                        <a:t>Sosa</a:t>
                      </a:r>
                      <a:endParaRPr lang="en-US" sz="1500" b="0" i="0" u="none" strike="noStrike" cap="none">
                        <a:solidFill>
                          <a:srgbClr val="000000"/>
                        </a:solidFill>
                        <a:effectLst/>
                        <a:latin typeface="Barlow Light" panose="00000400000000000000" pitchFamily="2" charset="0"/>
                        <a:cs typeface="Arial"/>
                        <a:sym typeface="Arial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Dean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240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389-3206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>
                          <a:effectLst/>
                          <a:latin typeface="Barlow Light" panose="00000400000000000000" pitchFamily="2" charset="0"/>
                          <a:hlinkClick r:id="rId4"/>
                        </a:rPr>
                        <a:t>gsosa@craftonhills.edu</a:t>
                      </a:r>
                      <a:endParaRPr lang="en-US" sz="1500" b="0" i="0" u="sng" strike="noStrike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2673354720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Diana Vaichis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Barlow Light" panose="00000400000000000000" pitchFamily="2" charset="0"/>
                        </a:rPr>
                        <a:t>Senior Research &amp; Planning Analyst</a:t>
                      </a:r>
                      <a:endParaRPr lang="en-US" sz="1500" b="0" i="0" u="none" strike="noStrike" dirty="0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238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389-3420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 dirty="0">
                          <a:effectLst/>
                          <a:latin typeface="Barlow Light" panose="00000400000000000000" pitchFamily="2" charset="0"/>
                          <a:hlinkClick r:id="rId5"/>
                        </a:rPr>
                        <a:t>dvaichis@craftonhills.edu</a:t>
                      </a:r>
                      <a:endParaRPr lang="en-US" sz="1500" b="0" i="0" u="sng" strike="noStrike" dirty="0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3998411149"/>
                  </a:ext>
                </a:extLst>
              </a:tr>
              <a:tr h="471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Ruby Zuniga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Research Data Specialist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  CCR 240.1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Barlow Light" panose="00000400000000000000" pitchFamily="2" charset="0"/>
                        </a:rPr>
                        <a:t>(909) 389-3394</a:t>
                      </a:r>
                      <a:endParaRPr lang="en-US" sz="1500" b="0" i="0" u="none" strike="noStrike">
                        <a:solidFill>
                          <a:srgbClr val="212529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 strike="noStrike" dirty="0">
                          <a:effectLst/>
                          <a:latin typeface="Barlow Light" panose="00000400000000000000" pitchFamily="2" charset="0"/>
                          <a:hlinkClick r:id="rId6"/>
                        </a:rPr>
                        <a:t>rzuniga@craftonhills.edu</a:t>
                      </a:r>
                      <a:endParaRPr lang="en-US" sz="1500" b="0" i="0" u="sng" strike="noStrike" dirty="0">
                        <a:solidFill>
                          <a:srgbClr val="467886"/>
                        </a:solidFill>
                        <a:effectLst/>
                        <a:latin typeface="Barlow Light" panose="00000400000000000000" pitchFamily="2" charset="0"/>
                      </a:endParaRPr>
                    </a:p>
                  </a:txBody>
                  <a:tcPr marL="3923" marR="3923" marT="3923" marB="0" anchor="ctr"/>
                </a:tc>
                <a:extLst>
                  <a:ext uri="{0D108BD9-81ED-4DB2-BD59-A6C34878D82A}">
                    <a16:rowId xmlns:a16="http://schemas.microsoft.com/office/drawing/2014/main" val="416041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2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8455-2655-4254-9E0D-94B6440F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202"/>
            <a:ext cx="9898144" cy="2007909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PPR update do I have scheduled?</a:t>
            </a:r>
            <a:br>
              <a:rPr lang="en-US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D0F9B-568A-44F4-8EC9-A36A1C0F195C}"/>
              </a:ext>
            </a:extLst>
          </p:cNvPr>
          <p:cNvSpPr txBox="1"/>
          <p:nvPr/>
        </p:nvSpPr>
        <p:spPr>
          <a:xfrm>
            <a:off x="5108859" y="1270483"/>
            <a:ext cx="533128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PPR schedule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/>
              <a:t>is provided on the PPR resource webpage. </a:t>
            </a:r>
          </a:p>
          <a:p>
            <a:endParaRPr lang="en-US" sz="2400"/>
          </a:p>
          <a:p>
            <a:r>
              <a:rPr lang="en-US" sz="2400" dirty="0"/>
              <a:t>In it you will find the scheduled update (4yr, 2yr, SLO/SAO) by academic year and academic program/service area. SLO updates can be done through the </a:t>
            </a:r>
            <a:r>
              <a:rPr lang="en-US" sz="2400" dirty="0">
                <a:hlinkClick r:id="rId4"/>
              </a:rPr>
              <a:t>SLO Cloud</a:t>
            </a:r>
            <a:r>
              <a:rPr lang="en-US" sz="2400" dirty="0"/>
              <a:t>. 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 dirty="0">
                <a:solidFill>
                  <a:srgbClr val="FF0000"/>
                </a:solidFill>
              </a:rPr>
              <a:t>Please note: You will not be able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 copy over prior year goals, objectives, and resource requests for Question 10. 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F8744-901A-CBEB-0B91-1D61A77DB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54" y="929642"/>
            <a:ext cx="4359861" cy="56591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54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ABB17C-C62F-45CC-9B07-923F723651CE}"/>
              </a:ext>
            </a:extLst>
          </p:cNvPr>
          <p:cNvSpPr txBox="1"/>
          <p:nvPr/>
        </p:nvSpPr>
        <p:spPr>
          <a:xfrm>
            <a:off x="802384" y="-42863"/>
            <a:ext cx="9051124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rebuchet MS" panose="020B0603020202020204"/>
              </a:rPr>
              <a:t>Deadline 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>
                <a:latin typeface="Trebuchet MS" panose="020B0603020202020204"/>
              </a:rPr>
              <a:t> 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-Yr</a:t>
            </a:r>
            <a:r>
              <a:rPr lang="en-US" sz="3200">
                <a:latin typeface="Trebuchet MS" panose="020B0603020202020204"/>
              </a:rPr>
              <a:t> &amp; 2-Yr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US" sz="3200">
                <a:latin typeface="Trebuchet MS" panose="020B0603020202020204"/>
              </a:rPr>
              <a:t>PPR Plans are due October 31st.</a:t>
            </a:r>
            <a:r>
              <a:rPr lang="en-US" sz="2000">
                <a:solidFill>
                  <a:srgbClr val="FF0000"/>
                </a:solidFill>
                <a:latin typeface="Trebuchet MS" panose="020B0603020202020204"/>
              </a:rPr>
              <a:t>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EAFBA-A5DA-FD4B-B674-80C0D059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99" y="1347054"/>
            <a:ext cx="7679665" cy="5172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CF25BF1-2373-7E08-A8A6-6F003448AF36}"/>
              </a:ext>
            </a:extLst>
          </p:cNvPr>
          <p:cNvSpPr/>
          <p:nvPr/>
        </p:nvSpPr>
        <p:spPr>
          <a:xfrm rot="10800000">
            <a:off x="7845324" y="2528046"/>
            <a:ext cx="1156075" cy="302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E34B0-F148-DB2F-5417-9D3FD169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AC69A8-2CD5-8B80-8DAF-3EDC92A021C9}"/>
              </a:ext>
            </a:extLst>
          </p:cNvPr>
          <p:cNvSpPr txBox="1"/>
          <p:nvPr/>
        </p:nvSpPr>
        <p:spPr>
          <a:xfrm>
            <a:off x="802384" y="-42863"/>
            <a:ext cx="905112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rebuchet MS" panose="020B0603020202020204"/>
              </a:rPr>
              <a:t>Deadline 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</a:endParaRPr>
          </a:p>
          <a:p>
            <a:pPr algn="ctr">
              <a:defRPr/>
            </a:pPr>
            <a:r>
              <a:rPr lang="en-US" sz="3200">
                <a:latin typeface="Trebuchet MS" panose="020B0603020202020204"/>
              </a:rPr>
              <a:t> 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-Yr</a:t>
            </a:r>
            <a:r>
              <a:rPr lang="en-US" sz="3200">
                <a:latin typeface="Trebuchet MS" panose="020B0603020202020204"/>
              </a:rPr>
              <a:t> and 2-Yr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US" sz="3200">
                <a:latin typeface="Trebuchet MS" panose="020B0603020202020204"/>
              </a:rPr>
              <a:t>PPR Plans are due October 31st.</a:t>
            </a:r>
            <a:r>
              <a:rPr lang="en-US" sz="2000">
                <a:solidFill>
                  <a:srgbClr val="FF0000"/>
                </a:solidFill>
                <a:latin typeface="Trebuchet MS" panose="020B0603020202020204"/>
              </a:rPr>
              <a:t>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 descr="A green and white text on a green and white background&#10;&#10;AI-generated content may be incorrect.">
            <a:extLst>
              <a:ext uri="{FF2B5EF4-FFF2-40B4-BE49-F238E27FC236}">
                <a16:creationId xmlns:a16="http://schemas.microsoft.com/office/drawing/2014/main" id="{068B3D17-E27B-4ACF-EA83-6834FF5B2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37" y="1354346"/>
            <a:ext cx="8778097" cy="47531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80DC762-8D64-0CD4-9EC0-C0D55B6C33B7}"/>
              </a:ext>
            </a:extLst>
          </p:cNvPr>
          <p:cNvSpPr/>
          <p:nvPr/>
        </p:nvSpPr>
        <p:spPr>
          <a:xfrm rot="10800000">
            <a:off x="8902129" y="2661983"/>
            <a:ext cx="1156075" cy="302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1D85-D7AC-4459-9A84-ED83A595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6" y="174685"/>
            <a:ext cx="8596668" cy="873125"/>
          </a:xfrm>
        </p:spPr>
        <p:txBody>
          <a:bodyPr/>
          <a:lstStyle/>
          <a:p>
            <a:r>
              <a:rPr lang="en-US"/>
              <a:t>PPR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8554D-EEEF-41FE-8AB2-57B8C179D4E4}"/>
              </a:ext>
            </a:extLst>
          </p:cNvPr>
          <p:cNvSpPr txBox="1"/>
          <p:nvPr/>
        </p:nvSpPr>
        <p:spPr>
          <a:xfrm>
            <a:off x="352425" y="941537"/>
            <a:ext cx="701992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Program Review and Submission</a:t>
            </a:r>
            <a:endParaRPr lang="en-US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PPR resource page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3"/>
              </a:rPr>
              <a:t>PPR web tool</a:t>
            </a: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Program Review Documents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4"/>
              </a:rPr>
              <a:t>handbook</a:t>
            </a:r>
            <a:r>
              <a:rPr lang="en-US" i="1">
                <a:ea typeface="+mn-lt"/>
                <a:cs typeface="+mn-lt"/>
              </a:rPr>
              <a:t> and </a:t>
            </a:r>
            <a:r>
              <a:rPr lang="en-US" i="1">
                <a:ea typeface="+mn-lt"/>
                <a:cs typeface="+mn-lt"/>
                <a:hlinkClick r:id="rId5"/>
              </a:rPr>
              <a:t>schedule</a:t>
            </a: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Dashboards </a:t>
            </a:r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6"/>
              </a:rPr>
              <a:t>PPR Dashboards</a:t>
            </a:r>
            <a:r>
              <a:rPr lang="en-US" i="1">
                <a:ea typeface="+mn-lt"/>
                <a:cs typeface="+mn-lt"/>
              </a:rPr>
              <a:t> includes course completion and success rates, 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>
                <a:ea typeface="+mn-lt"/>
                <a:cs typeface="+mn-lt"/>
              </a:rPr>
              <a:t>    demographics, and other helpful resources </a:t>
            </a:r>
            <a:endParaRPr lang="en-US" sz="1400"/>
          </a:p>
          <a:p>
            <a:pPr marL="285750" indent="-285750">
              <a:buFont typeface="Arial"/>
              <a:buChar char="•"/>
            </a:pPr>
            <a:endParaRPr lang="en-US" i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Planning Step-by-Step Guides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7"/>
              </a:rPr>
              <a:t>Updating PPR Question 10 for 4yr Plans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i="1">
                <a:ea typeface="+mn-lt"/>
                <a:cs typeface="+mn-lt"/>
                <a:hlinkClick r:id="rId8"/>
              </a:rPr>
              <a:t>Copying PPR Plan in Tool</a:t>
            </a:r>
            <a:endParaRPr lang="en-US">
              <a:ea typeface="+mn-lt"/>
              <a:cs typeface="+mn-lt"/>
            </a:endParaRPr>
          </a:p>
          <a:p>
            <a:endParaRPr lang="en-US" i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/>
              <a:t>Exemplary Program Reviews</a:t>
            </a:r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Need data, </a:t>
            </a:r>
            <a:r>
              <a:rPr lang="en-US" i="1"/>
              <a:t>submit a </a:t>
            </a:r>
            <a:r>
              <a:rPr lang="en-US" i="1">
                <a:hlinkClick r:id="rId9"/>
              </a:rPr>
              <a:t>Research Request</a:t>
            </a:r>
            <a:r>
              <a:rPr lang="en-US" i="1"/>
              <a:t>, also found on the </a:t>
            </a:r>
            <a:r>
              <a:rPr lang="en-US" i="1">
                <a:hlinkClick r:id="rId10"/>
              </a:rPr>
              <a:t>OIERP Home Page</a:t>
            </a:r>
          </a:p>
          <a:p>
            <a:pPr marL="285750" indent="-285750">
              <a:buFont typeface="Arial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7D422F-7DAE-933B-FC68-AC27D5D51C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8198" y="77271"/>
            <a:ext cx="4460147" cy="3405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4BE9A-C5A0-0F2D-1653-B40698EF1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8197" y="3482922"/>
            <a:ext cx="4460147" cy="3200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56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C102A0-93F6-432D-BF44-FE1BE87E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035" y="-143250"/>
            <a:ext cx="429291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PPR Coaching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BBE32-0896-4AE1-8A42-19F29D54645B}"/>
              </a:ext>
            </a:extLst>
          </p:cNvPr>
          <p:cNvSpPr txBox="1"/>
          <p:nvPr/>
        </p:nvSpPr>
        <p:spPr>
          <a:xfrm>
            <a:off x="686795" y="599467"/>
            <a:ext cx="8781272" cy="4110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PPR Coach is assigned to every program/service area that is scheduled to submit a four-year or two-year plan.</a:t>
            </a:r>
            <a:r>
              <a:rPr lang="en-US" sz="1600" b="1">
                <a:solidFill>
                  <a:srgbClr val="2C2C2C"/>
                </a:solidFill>
                <a:latin typeface="Trebuchet MS" panose="020B0603020202020204"/>
              </a:rPr>
              <a:t> 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role of coaches is multi-faceted:</a:t>
            </a:r>
            <a:r>
              <a:rPr lang="en-US" sz="1600">
                <a:solidFill>
                  <a:srgbClr val="2C2C2C"/>
                </a:solidFill>
                <a:latin typeface="Trebuchet MS" panose="020B0603020202020204"/>
              </a:rPr>
              <a:t> 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3663B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They offer program writers with the support and resources needed for the development of a comprehensive plan at every step of the process.</a:t>
            </a:r>
            <a:r>
              <a:rPr lang="en-US" sz="1600">
                <a:solidFill>
                  <a:srgbClr val="2C2C2C"/>
                </a:solidFill>
                <a:latin typeface="Trebuchet MS" panose="020B0603020202020204"/>
              </a:rPr>
              <a:t>  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63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They serve as liaisons and advocates for program units during the entire review process.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663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 more details, please see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CC7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PPR handbook.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8CC7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DF919C-0C3B-E186-6F6B-AEFFAFD5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345" y="2791498"/>
            <a:ext cx="9077428" cy="39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3DD1-E942-4C4A-BAC4-B6F4AB76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3" y="456328"/>
            <a:ext cx="5463548" cy="1861911"/>
          </a:xfrm>
        </p:spPr>
        <p:txBody>
          <a:bodyPr>
            <a:noAutofit/>
          </a:bodyPr>
          <a:lstStyle/>
          <a:p>
            <a:r>
              <a:rPr lang="en-US" sz="4000"/>
              <a:t>What does the PPR plan require?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A619-EA54-459F-96E4-B903AC46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08" y="1267054"/>
            <a:ext cx="9958894" cy="5125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spcBef>
                <a:spcPts val="0"/>
              </a:spcBef>
              <a:buFont typeface="Arial,Sans-Serif" charset="2"/>
              <a:buChar char="•"/>
            </a:pPr>
            <a:endParaRPr lang="en-US" sz="2000">
              <a:ea typeface="+mn-lt"/>
              <a:cs typeface="+mn-lt"/>
            </a:endParaRPr>
          </a:p>
          <a:p>
            <a:pPr marL="171450" indent="-171450">
              <a:spcBef>
                <a:spcPts val="0"/>
              </a:spcBef>
              <a:buFont typeface="Arial,Sans-Serif" charset="2"/>
              <a:buChar char="•"/>
            </a:pPr>
            <a:endParaRPr lang="en-US" sz="2000"/>
          </a:p>
        </p:txBody>
      </p:sp>
      <p:graphicFrame>
        <p:nvGraphicFramePr>
          <p:cNvPr id="165" name="Diagram 165">
            <a:extLst>
              <a:ext uri="{FF2B5EF4-FFF2-40B4-BE49-F238E27FC236}">
                <a16:creationId xmlns:a16="http://schemas.microsoft.com/office/drawing/2014/main" id="{0C93566E-08D5-4F11-ABD2-D6F789C03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612166"/>
              </p:ext>
            </p:extLst>
          </p:nvPr>
        </p:nvGraphicFramePr>
        <p:xfrm>
          <a:off x="5091994" y="1182526"/>
          <a:ext cx="7244784" cy="528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D7303E-9EFC-4AB0-94D4-A829FC8489FF}"/>
              </a:ext>
            </a:extLst>
          </p:cNvPr>
          <p:cNvSpPr txBox="1"/>
          <p:nvPr/>
        </p:nvSpPr>
        <p:spPr>
          <a:xfrm>
            <a:off x="216808" y="2074876"/>
            <a:ext cx="5418111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The two most critical sections in a PPR plan are in relation to outcomes assessment and setting goals and objectives. </a:t>
            </a:r>
            <a:endParaRPr lang="en-US" sz="16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NOTE: 4 YR PPR Plans are tasked with updating all questions. </a:t>
            </a:r>
            <a:r>
              <a:rPr lang="en-US" b="1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</a:p>
          <a:p>
            <a:endParaRPr lang="en-US">
              <a:solidFill>
                <a:srgbClr val="414141"/>
              </a:solidFill>
            </a:endParaRPr>
          </a:p>
          <a:p>
            <a:endParaRPr lang="en-US">
              <a:solidFill>
                <a:srgbClr val="414141"/>
              </a:solidFill>
            </a:endParaRPr>
          </a:p>
          <a:p>
            <a:endParaRPr lang="en-US" b="1">
              <a:solidFill>
                <a:srgbClr val="03663B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41414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E6C636-8137-4429-84A6-64878EA4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39" y="1126158"/>
            <a:ext cx="5105969" cy="22913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Rubric Rating</a:t>
            </a:r>
            <a:br>
              <a:rPr lang="en-US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6" descr="Ask and You Shall Receive - New Updates ...">
            <a:extLst>
              <a:ext uri="{FF2B5EF4-FFF2-40B4-BE49-F238E27FC236}">
                <a16:creationId xmlns:a16="http://schemas.microsoft.com/office/drawing/2014/main" id="{2F4DF75A-6921-5A82-08D6-17E3BDE4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418" y="2703594"/>
            <a:ext cx="3765692" cy="37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Custom 32">
      <a:dk1>
        <a:srgbClr val="2C2C2C"/>
      </a:dk1>
      <a:lt1>
        <a:srgbClr val="FFFFFF"/>
      </a:lt1>
      <a:dk2>
        <a:srgbClr val="03663B"/>
      </a:dk2>
      <a:lt2>
        <a:srgbClr val="F2F2F2"/>
      </a:lt2>
      <a:accent1>
        <a:srgbClr val="03663B"/>
      </a:accent1>
      <a:accent2>
        <a:srgbClr val="FFC000"/>
      </a:accent2>
      <a:accent3>
        <a:srgbClr val="08CC78"/>
      </a:accent3>
      <a:accent4>
        <a:srgbClr val="C04908"/>
      </a:accent4>
      <a:accent5>
        <a:srgbClr val="2C2C2C"/>
      </a:accent5>
      <a:accent6>
        <a:srgbClr val="F56617"/>
      </a:accent6>
      <a:hlink>
        <a:srgbClr val="005DBA"/>
      </a:hlink>
      <a:folHlink>
        <a:srgbClr val="6C606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oler template">
  <a:themeElements>
    <a:clrScheme name="CHC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FFC000"/>
      </a:accent1>
      <a:accent2>
        <a:srgbClr val="1D8B4A"/>
      </a:accent2>
      <a:accent3>
        <a:srgbClr val="757B89"/>
      </a:accent3>
      <a:accent4>
        <a:srgbClr val="BEE9FF"/>
      </a:accent4>
      <a:accent5>
        <a:srgbClr val="FFC000"/>
      </a:accent5>
      <a:accent6>
        <a:srgbClr val="1D8B4A"/>
      </a:accent6>
      <a:hlink>
        <a:srgbClr val="757B89"/>
      </a:hlink>
      <a:folHlink>
        <a:srgbClr val="1D8B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a5f1f-2b73-4fc8-bf44-2285eb7a2c3c" xsi:nil="true"/>
    <lcf76f155ced4ddcb4097134ff3c332f xmlns="750c8f3d-1a62-4c64-9a6d-8eaba95ff57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F33F798709745B209621EB5188FAC" ma:contentTypeVersion="18" ma:contentTypeDescription="Create a new document." ma:contentTypeScope="" ma:versionID="90e0bb92d90d438f355431a2456f8cc5">
  <xsd:schema xmlns:xsd="http://www.w3.org/2001/XMLSchema" xmlns:xs="http://www.w3.org/2001/XMLSchema" xmlns:p="http://schemas.microsoft.com/office/2006/metadata/properties" xmlns:ns2="750c8f3d-1a62-4c64-9a6d-8eaba95ff576" xmlns:ns3="e6ca5f1f-2b73-4fc8-bf44-2285eb7a2c3c" targetNamespace="http://schemas.microsoft.com/office/2006/metadata/properties" ma:root="true" ma:fieldsID="a4b93bcb8690619c069581b991957210" ns2:_="" ns3:_="">
    <xsd:import namespace="750c8f3d-1a62-4c64-9a6d-8eaba95ff576"/>
    <xsd:import namespace="e6ca5f1f-2b73-4fc8-bf44-2285eb7a2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8f3d-1a62-4c64-9a6d-8eaba95ff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6137252-1171-4ad3-9d61-ace8df6e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a5f1f-2b73-4fc8-bf44-2285eb7a2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f7d668c-64cf-4c37-8557-7940e6470757}" ma:internalName="TaxCatchAll" ma:showField="CatchAllData" ma:web="e6ca5f1f-2b73-4fc8-bf44-2285eb7a2c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3FE3B-08E5-4004-9C5F-9307710F7395}">
  <ds:schemaRefs>
    <ds:schemaRef ds:uri="750c8f3d-1a62-4c64-9a6d-8eaba95ff576"/>
    <ds:schemaRef ds:uri="e6ca5f1f-2b73-4fc8-bf44-2285eb7a2c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0F11F6-EA23-4FC7-9F29-7705A7C56133}">
  <ds:schemaRefs>
    <ds:schemaRef ds:uri="750c8f3d-1a62-4c64-9a6d-8eaba95ff576"/>
    <ds:schemaRef ds:uri="e6ca5f1f-2b73-4fc8-bf44-2285eb7a2c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B542C0-EF52-4C39-8316-C072C7AE136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6e17ab0-d9c7-43e4-b85d-f29d7eca34a3}" enabled="1" method="Standard" siteId="{f6bb5689-1cd5-404a-b451-f35991b30e0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Widescreen</PresentationFormat>
  <Paragraphs>159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Arial,Sans-Serif</vt:lpstr>
      <vt:lpstr>Barlow</vt:lpstr>
      <vt:lpstr>Barlow Light</vt:lpstr>
      <vt:lpstr>Calibri</vt:lpstr>
      <vt:lpstr>Century Gothic</vt:lpstr>
      <vt:lpstr>Raleway Thin</vt:lpstr>
      <vt:lpstr>Segoe UI</vt:lpstr>
      <vt:lpstr>Symbol,Sans-Serif</vt:lpstr>
      <vt:lpstr>Tenorite</vt:lpstr>
      <vt:lpstr>Trebuchet MS</vt:lpstr>
      <vt:lpstr>Verdana</vt:lpstr>
      <vt:lpstr>Wingdings 3</vt:lpstr>
      <vt:lpstr>Facet</vt:lpstr>
      <vt:lpstr>Gaoler template</vt:lpstr>
      <vt:lpstr>PowerPoint Presentation</vt:lpstr>
      <vt:lpstr>Agenda</vt:lpstr>
      <vt:lpstr>What PPR update do I have scheduled? </vt:lpstr>
      <vt:lpstr>PowerPoint Presentation</vt:lpstr>
      <vt:lpstr>PowerPoint Presentation</vt:lpstr>
      <vt:lpstr>PPR Resources</vt:lpstr>
      <vt:lpstr>PPR Coaching </vt:lpstr>
      <vt:lpstr>What does the PPR plan require?</vt:lpstr>
      <vt:lpstr>Rubric Rating </vt:lpstr>
      <vt:lpstr>Instructional Rubric       Non-Instructional Rubric  </vt:lpstr>
      <vt:lpstr>Question 10 Update Four-Year Action Plan (Goals, Objectives, Resources, and Actions)</vt:lpstr>
      <vt:lpstr>PowerPoint Presentation</vt:lpstr>
      <vt:lpstr>PowerPoint Presentation</vt:lpstr>
      <vt:lpstr>PowerPoint Presentation</vt:lpstr>
      <vt:lpstr> Four-Year Action Plan (Goals, Objectives, Resources, and Actions)</vt:lpstr>
      <vt:lpstr>Instructional &amp; Non-Instructional Rubric  </vt:lpstr>
      <vt:lpstr>The SLO Dashboard</vt:lpstr>
      <vt:lpstr>Instructional Rubric (Question 4)  </vt:lpstr>
      <vt:lpstr>Analyzing Student Learning Using the SLO Dashboard </vt:lpstr>
      <vt:lpstr>Completion &amp; Success Dashboard Updates</vt:lpstr>
      <vt:lpstr>Completion &amp; Success Dashboard</vt:lpstr>
      <vt:lpstr>Q/A</vt:lpstr>
      <vt:lpstr> https://rebrand.ly/FA25_Flex/In-Service-Survey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2020 In-Service Welcome</dc:title>
  <dc:creator>Horan, Kevin</dc:creator>
  <cp:lastModifiedBy>Zuniga, Ruby B.</cp:lastModifiedBy>
  <cp:revision>23</cp:revision>
  <dcterms:created xsi:type="dcterms:W3CDTF">2020-01-10T04:05:39Z</dcterms:created>
  <dcterms:modified xsi:type="dcterms:W3CDTF">2025-08-25T16:44:42Z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0x0101007D3F33F798709745B209621EB5188FAC</vt:lpwstr>
  </property>
  <property fmtid="{D5CDD505-2E9C-101B-9397-08002B2CF9AE}" pid="3" name="MediaServiceImageTags">
    <vt:lpwstr/>
  </property>
</Properties>
</file>