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265" r:id="rId7"/>
    <p:sldId id="260" r:id="rId8"/>
    <p:sldId id="262" r:id="rId9"/>
    <p:sldId id="348" r:id="rId10"/>
    <p:sldId id="259" r:id="rId11"/>
    <p:sldId id="263" r:id="rId12"/>
    <p:sldId id="266" r:id="rId13"/>
    <p:sldId id="312" r:id="rId14"/>
    <p:sldId id="313" r:id="rId15"/>
    <p:sldId id="316" r:id="rId16"/>
    <p:sldId id="333" r:id="rId17"/>
    <p:sldId id="334" r:id="rId18"/>
    <p:sldId id="335" r:id="rId19"/>
    <p:sldId id="336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595959"/>
    <a:srgbClr val="7F7F7F"/>
    <a:srgbClr val="A6A6A6"/>
    <a:srgbClr val="BFBFBF"/>
    <a:srgbClr val="465359"/>
    <a:srgbClr val="757575"/>
    <a:srgbClr val="8B8B8B"/>
    <a:srgbClr val="B0B0B0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DCE1C-6D89-480A-B0C7-11FF552A8968}" v="62" dt="2021-08-03T21:59:31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4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. Jean, Cynthia J." userId="c6cb4af6-98c2-47ad-bcda-1110d98966c5" providerId="ADAL" clId="{1ABDCE1C-6D89-480A-B0C7-11FF552A8968}"/>
    <pc:docChg chg="undo custSel addSld delSld modSld sldOrd">
      <pc:chgData name="St. Jean, Cynthia J." userId="c6cb4af6-98c2-47ad-bcda-1110d98966c5" providerId="ADAL" clId="{1ABDCE1C-6D89-480A-B0C7-11FF552A8968}" dt="2021-08-03T22:02:35.120" v="925"/>
      <pc:docMkLst>
        <pc:docMk/>
      </pc:docMkLst>
      <pc:sldChg chg="modSp mod">
        <pc:chgData name="St. Jean, Cynthia J." userId="c6cb4af6-98c2-47ad-bcda-1110d98966c5" providerId="ADAL" clId="{1ABDCE1C-6D89-480A-B0C7-11FF552A8968}" dt="2021-07-27T16:31:14.789" v="259" actId="1076"/>
        <pc:sldMkLst>
          <pc:docMk/>
          <pc:sldMk cId="109857222" sldId="256"/>
        </pc:sldMkLst>
        <pc:spChg chg="mod">
          <ac:chgData name="St. Jean, Cynthia J." userId="c6cb4af6-98c2-47ad-bcda-1110d98966c5" providerId="ADAL" clId="{1ABDCE1C-6D89-480A-B0C7-11FF552A8968}" dt="2021-07-27T16:28:45.005" v="73" actId="1076"/>
          <ac:spMkLst>
            <pc:docMk/>
            <pc:sldMk cId="109857222" sldId="256"/>
            <ac:spMk id="8" creationId="{00000000-0000-0000-0000-000000000000}"/>
          </ac:spMkLst>
        </pc:spChg>
        <pc:spChg chg="mod">
          <ac:chgData name="St. Jean, Cynthia J." userId="c6cb4af6-98c2-47ad-bcda-1110d98966c5" providerId="ADAL" clId="{1ABDCE1C-6D89-480A-B0C7-11FF552A8968}" dt="2021-07-27T16:31:14.789" v="259" actId="1076"/>
          <ac:spMkLst>
            <pc:docMk/>
            <pc:sldMk cId="109857222" sldId="256"/>
            <ac:spMk id="9" creationId="{00000000-0000-0000-0000-000000000000}"/>
          </ac:spMkLst>
        </pc:spChg>
      </pc:sldChg>
      <pc:sldChg chg="modSp add del mod">
        <pc:chgData name="St. Jean, Cynthia J." userId="c6cb4af6-98c2-47ad-bcda-1110d98966c5" providerId="ADAL" clId="{1ABDCE1C-6D89-480A-B0C7-11FF552A8968}" dt="2021-08-03T21:38:40.939" v="799" actId="2696"/>
        <pc:sldMkLst>
          <pc:docMk/>
          <pc:sldMk cId="73384439" sldId="257"/>
        </pc:sldMkLst>
        <pc:spChg chg="mod">
          <ac:chgData name="St. Jean, Cynthia J." userId="c6cb4af6-98c2-47ad-bcda-1110d98966c5" providerId="ADAL" clId="{1ABDCE1C-6D89-480A-B0C7-11FF552A8968}" dt="2021-08-03T21:26:32.437" v="765" actId="27636"/>
          <ac:spMkLst>
            <pc:docMk/>
            <pc:sldMk cId="73384439" sldId="257"/>
            <ac:spMk id="2" creationId="{D9EB4D87-6657-48E1-9ADA-28724A1AC211}"/>
          </ac:spMkLst>
        </pc:spChg>
        <pc:spChg chg="mod">
          <ac:chgData name="St. Jean, Cynthia J." userId="c6cb4af6-98c2-47ad-bcda-1110d98966c5" providerId="ADAL" clId="{1ABDCE1C-6D89-480A-B0C7-11FF552A8968}" dt="2021-08-03T21:26:32.454" v="766" actId="27636"/>
          <ac:spMkLst>
            <pc:docMk/>
            <pc:sldMk cId="73384439" sldId="257"/>
            <ac:spMk id="3" creationId="{5AB9D742-AC67-45C6-A908-72003A5536D7}"/>
          </ac:spMkLst>
        </pc:spChg>
      </pc:sldChg>
      <pc:sldChg chg="del ord">
        <pc:chgData name="St. Jean, Cynthia J." userId="c6cb4af6-98c2-47ad-bcda-1110d98966c5" providerId="ADAL" clId="{1ABDCE1C-6D89-480A-B0C7-11FF552A8968}" dt="2021-07-27T17:26:38.427" v="384" actId="2696"/>
        <pc:sldMkLst>
          <pc:docMk/>
          <pc:sldMk cId="2309165863" sldId="257"/>
        </pc:sldMkLst>
      </pc:sldChg>
      <pc:sldChg chg="modSp add mod">
        <pc:chgData name="St. Jean, Cynthia J." userId="c6cb4af6-98c2-47ad-bcda-1110d98966c5" providerId="ADAL" clId="{1ABDCE1C-6D89-480A-B0C7-11FF552A8968}" dt="2021-08-03T21:37:40.731" v="798" actId="208"/>
        <pc:sldMkLst>
          <pc:docMk/>
          <pc:sldMk cId="4124412103" sldId="258"/>
        </pc:sldMkLst>
        <pc:spChg chg="mod">
          <ac:chgData name="St. Jean, Cynthia J." userId="c6cb4af6-98c2-47ad-bcda-1110d98966c5" providerId="ADAL" clId="{1ABDCE1C-6D89-480A-B0C7-11FF552A8968}" dt="2021-08-03T21:37:35.486" v="797" actId="208"/>
          <ac:spMkLst>
            <pc:docMk/>
            <pc:sldMk cId="4124412103" sldId="258"/>
            <ac:spMk id="2" creationId="{737A3EF3-3158-40FE-9E13-DCB756715B52}"/>
          </ac:spMkLst>
        </pc:spChg>
        <pc:spChg chg="mod">
          <ac:chgData name="St. Jean, Cynthia J." userId="c6cb4af6-98c2-47ad-bcda-1110d98966c5" providerId="ADAL" clId="{1ABDCE1C-6D89-480A-B0C7-11FF552A8968}" dt="2021-08-03T21:37:40.731" v="798" actId="208"/>
          <ac:spMkLst>
            <pc:docMk/>
            <pc:sldMk cId="4124412103" sldId="258"/>
            <ac:spMk id="5" creationId="{31834B91-5729-4A1C-8B42-CF2A3F0205A1}"/>
          </ac:spMkLst>
        </pc:spChg>
      </pc:sldChg>
      <pc:sldChg chg="del">
        <pc:chgData name="St. Jean, Cynthia J." userId="c6cb4af6-98c2-47ad-bcda-1110d98966c5" providerId="ADAL" clId="{1ABDCE1C-6D89-480A-B0C7-11FF552A8968}" dt="2021-07-27T17:26:45.886" v="385" actId="2696"/>
        <pc:sldMkLst>
          <pc:docMk/>
          <pc:sldMk cId="195228844" sldId="259"/>
        </pc:sldMkLst>
      </pc:sldChg>
      <pc:sldChg chg="modSp add mod">
        <pc:chgData name="St. Jean, Cynthia J." userId="c6cb4af6-98c2-47ad-bcda-1110d98966c5" providerId="ADAL" clId="{1ABDCE1C-6D89-480A-B0C7-11FF552A8968}" dt="2021-08-03T21:30:50.020" v="789" actId="27636"/>
        <pc:sldMkLst>
          <pc:docMk/>
          <pc:sldMk cId="2381577695" sldId="259"/>
        </pc:sldMkLst>
        <pc:spChg chg="mod">
          <ac:chgData name="St. Jean, Cynthia J." userId="c6cb4af6-98c2-47ad-bcda-1110d98966c5" providerId="ADAL" clId="{1ABDCE1C-6D89-480A-B0C7-11FF552A8968}" dt="2021-08-03T21:30:50.020" v="789" actId="27636"/>
          <ac:spMkLst>
            <pc:docMk/>
            <pc:sldMk cId="2381577695" sldId="259"/>
            <ac:spMk id="2" creationId="{C5DE1FDB-530A-4CAA-B192-C7074DC86CBB}"/>
          </ac:spMkLst>
        </pc:spChg>
      </pc:sldChg>
      <pc:sldChg chg="del">
        <pc:chgData name="St. Jean, Cynthia J." userId="c6cb4af6-98c2-47ad-bcda-1110d98966c5" providerId="ADAL" clId="{1ABDCE1C-6D89-480A-B0C7-11FF552A8968}" dt="2021-07-27T17:27:49.173" v="392" actId="2696"/>
        <pc:sldMkLst>
          <pc:docMk/>
          <pc:sldMk cId="895914849" sldId="260"/>
        </pc:sldMkLst>
      </pc:sldChg>
      <pc:sldChg chg="add">
        <pc:chgData name="St. Jean, Cynthia J." userId="c6cb4af6-98c2-47ad-bcda-1110d98966c5" providerId="ADAL" clId="{1ABDCE1C-6D89-480A-B0C7-11FF552A8968}" dt="2021-08-03T21:25:19.943" v="756"/>
        <pc:sldMkLst>
          <pc:docMk/>
          <pc:sldMk cId="2438907352" sldId="260"/>
        </pc:sldMkLst>
      </pc:sldChg>
      <pc:sldChg chg="del ord">
        <pc:chgData name="St. Jean, Cynthia J." userId="c6cb4af6-98c2-47ad-bcda-1110d98966c5" providerId="ADAL" clId="{1ABDCE1C-6D89-480A-B0C7-11FF552A8968}" dt="2021-07-27T17:26:29.142" v="383" actId="2696"/>
        <pc:sldMkLst>
          <pc:docMk/>
          <pc:sldMk cId="3626630362" sldId="261"/>
        </pc:sldMkLst>
      </pc:sldChg>
      <pc:sldChg chg="modSp add mod">
        <pc:chgData name="St. Jean, Cynthia J." userId="c6cb4af6-98c2-47ad-bcda-1110d98966c5" providerId="ADAL" clId="{1ABDCE1C-6D89-480A-B0C7-11FF552A8968}" dt="2021-08-03T21:25:54.345" v="759" actId="27636"/>
        <pc:sldMkLst>
          <pc:docMk/>
          <pc:sldMk cId="3462875245" sldId="262"/>
        </pc:sldMkLst>
        <pc:spChg chg="mod">
          <ac:chgData name="St. Jean, Cynthia J." userId="c6cb4af6-98c2-47ad-bcda-1110d98966c5" providerId="ADAL" clId="{1ABDCE1C-6D89-480A-B0C7-11FF552A8968}" dt="2021-08-03T21:25:54.345" v="759" actId="27636"/>
          <ac:spMkLst>
            <pc:docMk/>
            <pc:sldMk cId="3462875245" sldId="262"/>
            <ac:spMk id="2" creationId="{6A69F6F3-023A-4739-86DD-6A28EDCF1888}"/>
          </ac:spMkLst>
        </pc:spChg>
        <pc:graphicFrameChg chg="mod">
          <ac:chgData name="St. Jean, Cynthia J." userId="c6cb4af6-98c2-47ad-bcda-1110d98966c5" providerId="ADAL" clId="{1ABDCE1C-6D89-480A-B0C7-11FF552A8968}" dt="2021-08-03T21:25:54.297" v="758"/>
          <ac:graphicFrameMkLst>
            <pc:docMk/>
            <pc:sldMk cId="3462875245" sldId="262"/>
            <ac:graphicFrameMk id="4" creationId="{67FDF0D4-676E-401E-8568-BD5FB9C0AE8D}"/>
          </ac:graphicFrameMkLst>
        </pc:graphicFrameChg>
        <pc:graphicFrameChg chg="mod">
          <ac:chgData name="St. Jean, Cynthia J." userId="c6cb4af6-98c2-47ad-bcda-1110d98966c5" providerId="ADAL" clId="{1ABDCE1C-6D89-480A-B0C7-11FF552A8968}" dt="2021-08-03T21:25:54.297" v="758"/>
          <ac:graphicFrameMkLst>
            <pc:docMk/>
            <pc:sldMk cId="3462875245" sldId="262"/>
            <ac:graphicFrameMk id="5" creationId="{AEFD72F2-643A-4931-93BD-CA570159393D}"/>
          </ac:graphicFrameMkLst>
        </pc:graphicFrameChg>
      </pc:sldChg>
      <pc:sldChg chg="modSp add mod">
        <pc:chgData name="St. Jean, Cynthia J." userId="c6cb4af6-98c2-47ad-bcda-1110d98966c5" providerId="ADAL" clId="{1ABDCE1C-6D89-480A-B0C7-11FF552A8968}" dt="2021-08-03T21:30:01.050" v="784" actId="255"/>
        <pc:sldMkLst>
          <pc:docMk/>
          <pc:sldMk cId="99487121" sldId="263"/>
        </pc:sldMkLst>
        <pc:spChg chg="mod">
          <ac:chgData name="St. Jean, Cynthia J." userId="c6cb4af6-98c2-47ad-bcda-1110d98966c5" providerId="ADAL" clId="{1ABDCE1C-6D89-480A-B0C7-11FF552A8968}" dt="2021-08-03T21:30:01.050" v="784" actId="255"/>
          <ac:spMkLst>
            <pc:docMk/>
            <pc:sldMk cId="99487121" sldId="263"/>
            <ac:spMk id="4" creationId="{96D3C575-73DB-4384-ABFB-7DA9EE0B2E72}"/>
          </ac:spMkLst>
        </pc:spChg>
      </pc:sldChg>
      <pc:sldChg chg="del">
        <pc:chgData name="St. Jean, Cynthia J." userId="c6cb4af6-98c2-47ad-bcda-1110d98966c5" providerId="ADAL" clId="{1ABDCE1C-6D89-480A-B0C7-11FF552A8968}" dt="2021-07-27T17:27:37.059" v="390" actId="2696"/>
        <pc:sldMkLst>
          <pc:docMk/>
          <pc:sldMk cId="2042889653" sldId="265"/>
        </pc:sldMkLst>
      </pc:sldChg>
      <pc:sldChg chg="add">
        <pc:chgData name="St. Jean, Cynthia J." userId="c6cb4af6-98c2-47ad-bcda-1110d98966c5" providerId="ADAL" clId="{1ABDCE1C-6D89-480A-B0C7-11FF552A8968}" dt="2021-08-03T21:24:48.143" v="753"/>
        <pc:sldMkLst>
          <pc:docMk/>
          <pc:sldMk cId="2637742966" sldId="265"/>
        </pc:sldMkLst>
      </pc:sldChg>
      <pc:sldChg chg="modSp add mod">
        <pc:chgData name="St. Jean, Cynthia J." userId="c6cb4af6-98c2-47ad-bcda-1110d98966c5" providerId="ADAL" clId="{1ABDCE1C-6D89-480A-B0C7-11FF552A8968}" dt="2021-08-03T21:36:45.580" v="793" actId="208"/>
        <pc:sldMkLst>
          <pc:docMk/>
          <pc:sldMk cId="1392112049" sldId="266"/>
        </pc:sldMkLst>
        <pc:spChg chg="mod">
          <ac:chgData name="St. Jean, Cynthia J." userId="c6cb4af6-98c2-47ad-bcda-1110d98966c5" providerId="ADAL" clId="{1ABDCE1C-6D89-480A-B0C7-11FF552A8968}" dt="2021-08-03T21:36:45.580" v="793" actId="208"/>
          <ac:spMkLst>
            <pc:docMk/>
            <pc:sldMk cId="1392112049" sldId="266"/>
            <ac:spMk id="7" creationId="{D2CC40CE-5A09-4998-84EF-542646525D5E}"/>
          </ac:spMkLst>
        </pc:spChg>
      </pc:sldChg>
      <pc:sldChg chg="del">
        <pc:chgData name="St. Jean, Cynthia J." userId="c6cb4af6-98c2-47ad-bcda-1110d98966c5" providerId="ADAL" clId="{1ABDCE1C-6D89-480A-B0C7-11FF552A8968}" dt="2021-07-27T17:28:35.408" v="394" actId="2696"/>
        <pc:sldMkLst>
          <pc:docMk/>
          <pc:sldMk cId="3219125149" sldId="266"/>
        </pc:sldMkLst>
      </pc:sldChg>
      <pc:sldChg chg="del">
        <pc:chgData name="St. Jean, Cynthia J." userId="c6cb4af6-98c2-47ad-bcda-1110d98966c5" providerId="ADAL" clId="{1ABDCE1C-6D89-480A-B0C7-11FF552A8968}" dt="2021-07-27T17:27:31.761" v="389" actId="2696"/>
        <pc:sldMkLst>
          <pc:docMk/>
          <pc:sldMk cId="1472603673" sldId="268"/>
        </pc:sldMkLst>
      </pc:sldChg>
      <pc:sldChg chg="del">
        <pc:chgData name="St. Jean, Cynthia J." userId="c6cb4af6-98c2-47ad-bcda-1110d98966c5" providerId="ADAL" clId="{1ABDCE1C-6D89-480A-B0C7-11FF552A8968}" dt="2021-08-03T21:58:10.249" v="832" actId="2696"/>
        <pc:sldMkLst>
          <pc:docMk/>
          <pc:sldMk cId="3536249203" sldId="270"/>
        </pc:sldMkLst>
      </pc:sldChg>
      <pc:sldChg chg="del">
        <pc:chgData name="St. Jean, Cynthia J." userId="c6cb4af6-98c2-47ad-bcda-1110d98966c5" providerId="ADAL" clId="{1ABDCE1C-6D89-480A-B0C7-11FF552A8968}" dt="2021-08-03T21:58:27.190" v="835" actId="2696"/>
        <pc:sldMkLst>
          <pc:docMk/>
          <pc:sldMk cId="1380674323" sldId="275"/>
        </pc:sldMkLst>
      </pc:sldChg>
      <pc:sldChg chg="del">
        <pc:chgData name="St. Jean, Cynthia J." userId="c6cb4af6-98c2-47ad-bcda-1110d98966c5" providerId="ADAL" clId="{1ABDCE1C-6D89-480A-B0C7-11FF552A8968}" dt="2021-08-03T21:58:07.174" v="831" actId="2696"/>
        <pc:sldMkLst>
          <pc:docMk/>
          <pc:sldMk cId="441421817" sldId="280"/>
        </pc:sldMkLst>
      </pc:sldChg>
      <pc:sldChg chg="del">
        <pc:chgData name="St. Jean, Cynthia J." userId="c6cb4af6-98c2-47ad-bcda-1110d98966c5" providerId="ADAL" clId="{1ABDCE1C-6D89-480A-B0C7-11FF552A8968}" dt="2021-07-27T17:27:01.408" v="387" actId="2696"/>
        <pc:sldMkLst>
          <pc:docMk/>
          <pc:sldMk cId="2540346908" sldId="282"/>
        </pc:sldMkLst>
      </pc:sldChg>
      <pc:sldChg chg="del">
        <pc:chgData name="St. Jean, Cynthia J." userId="c6cb4af6-98c2-47ad-bcda-1110d98966c5" providerId="ADAL" clId="{1ABDCE1C-6D89-480A-B0C7-11FF552A8968}" dt="2021-07-27T17:26:54.089" v="386" actId="2696"/>
        <pc:sldMkLst>
          <pc:docMk/>
          <pc:sldMk cId="222688351" sldId="285"/>
        </pc:sldMkLst>
      </pc:sldChg>
      <pc:sldChg chg="del">
        <pc:chgData name="St. Jean, Cynthia J." userId="c6cb4af6-98c2-47ad-bcda-1110d98966c5" providerId="ADAL" clId="{1ABDCE1C-6D89-480A-B0C7-11FF552A8968}" dt="2021-07-27T17:27:25.003" v="388" actId="2696"/>
        <pc:sldMkLst>
          <pc:docMk/>
          <pc:sldMk cId="2297582538" sldId="286"/>
        </pc:sldMkLst>
      </pc:sldChg>
      <pc:sldChg chg="del">
        <pc:chgData name="St. Jean, Cynthia J." userId="c6cb4af6-98c2-47ad-bcda-1110d98966c5" providerId="ADAL" clId="{1ABDCE1C-6D89-480A-B0C7-11FF552A8968}" dt="2021-07-27T17:28:07.370" v="393" actId="2696"/>
        <pc:sldMkLst>
          <pc:docMk/>
          <pc:sldMk cId="1448949029" sldId="287"/>
        </pc:sldMkLst>
      </pc:sldChg>
      <pc:sldChg chg="del">
        <pc:chgData name="St. Jean, Cynthia J." userId="c6cb4af6-98c2-47ad-bcda-1110d98966c5" providerId="ADAL" clId="{1ABDCE1C-6D89-480A-B0C7-11FF552A8968}" dt="2021-08-03T21:58:20.199" v="834" actId="2696"/>
        <pc:sldMkLst>
          <pc:docMk/>
          <pc:sldMk cId="1394840879" sldId="288"/>
        </pc:sldMkLst>
      </pc:sldChg>
      <pc:sldChg chg="del">
        <pc:chgData name="St. Jean, Cynthia J." userId="c6cb4af6-98c2-47ad-bcda-1110d98966c5" providerId="ADAL" clId="{1ABDCE1C-6D89-480A-B0C7-11FF552A8968}" dt="2021-08-03T21:58:16.220" v="833" actId="2696"/>
        <pc:sldMkLst>
          <pc:docMk/>
          <pc:sldMk cId="623952945" sldId="289"/>
        </pc:sldMkLst>
      </pc:sldChg>
      <pc:sldChg chg="del">
        <pc:chgData name="St. Jean, Cynthia J." userId="c6cb4af6-98c2-47ad-bcda-1110d98966c5" providerId="ADAL" clId="{1ABDCE1C-6D89-480A-B0C7-11FF552A8968}" dt="2021-07-27T17:27:45.020" v="391" actId="2696"/>
        <pc:sldMkLst>
          <pc:docMk/>
          <pc:sldMk cId="3274253949" sldId="290"/>
        </pc:sldMkLst>
      </pc:sldChg>
      <pc:sldChg chg="del">
        <pc:chgData name="St. Jean, Cynthia J." userId="c6cb4af6-98c2-47ad-bcda-1110d98966c5" providerId="ADAL" clId="{1ABDCE1C-6D89-480A-B0C7-11FF552A8968}" dt="2021-07-27T17:29:12.485" v="395" actId="2696"/>
        <pc:sldMkLst>
          <pc:docMk/>
          <pc:sldMk cId="2192049545" sldId="295"/>
        </pc:sldMkLst>
      </pc:sldChg>
      <pc:sldChg chg="modSp mod">
        <pc:chgData name="St. Jean, Cynthia J." userId="c6cb4af6-98c2-47ad-bcda-1110d98966c5" providerId="ADAL" clId="{1ABDCE1C-6D89-480A-B0C7-11FF552A8968}" dt="2021-08-03T21:59:47.692" v="920" actId="20577"/>
        <pc:sldMkLst>
          <pc:docMk/>
          <pc:sldMk cId="92594583" sldId="296"/>
        </pc:sldMkLst>
        <pc:spChg chg="mod">
          <ac:chgData name="St. Jean, Cynthia J." userId="c6cb4af6-98c2-47ad-bcda-1110d98966c5" providerId="ADAL" clId="{1ABDCE1C-6D89-480A-B0C7-11FF552A8968}" dt="2021-08-03T21:59:47.692" v="920" actId="20577"/>
          <ac:spMkLst>
            <pc:docMk/>
            <pc:sldMk cId="92594583" sldId="296"/>
            <ac:spMk id="9" creationId="{00000000-0000-0000-0000-000000000000}"/>
          </ac:spMkLst>
        </pc:spChg>
      </pc:sldChg>
      <pc:sldChg chg="addSp modSp new del mod modClrScheme chgLayout">
        <pc:chgData name="St. Jean, Cynthia J." userId="c6cb4af6-98c2-47ad-bcda-1110d98966c5" providerId="ADAL" clId="{1ABDCE1C-6D89-480A-B0C7-11FF552A8968}" dt="2021-08-03T21:38:48.910" v="801" actId="2696"/>
        <pc:sldMkLst>
          <pc:docMk/>
          <pc:sldMk cId="3318981075" sldId="297"/>
        </pc:sldMkLst>
        <pc:picChg chg="add mod">
          <ac:chgData name="St. Jean, Cynthia J." userId="c6cb4af6-98c2-47ad-bcda-1110d98966c5" providerId="ADAL" clId="{1ABDCE1C-6D89-480A-B0C7-11FF552A8968}" dt="2021-07-27T16:38:14.582" v="284" actId="26606"/>
          <ac:picMkLst>
            <pc:docMk/>
            <pc:sldMk cId="3318981075" sldId="297"/>
            <ac:picMk id="2" creationId="{B14BD606-1CF7-4641-BDF9-7858AEE0E03D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2:40.390" v="819" actId="2696"/>
        <pc:sldMkLst>
          <pc:docMk/>
          <pc:sldMk cId="3023932021" sldId="298"/>
        </pc:sldMkLst>
        <pc:picChg chg="add mod">
          <ac:chgData name="St. Jean, Cynthia J." userId="c6cb4af6-98c2-47ad-bcda-1110d98966c5" providerId="ADAL" clId="{1ABDCE1C-6D89-480A-B0C7-11FF552A8968}" dt="2021-07-27T16:47:25.829" v="347" actId="26606"/>
          <ac:picMkLst>
            <pc:docMk/>
            <pc:sldMk cId="3023932021" sldId="298"/>
            <ac:picMk id="2" creationId="{80416C64-3281-475F-929F-BB8F3710CFFB}"/>
          </ac:picMkLst>
        </pc:picChg>
      </pc:sldChg>
      <pc:sldChg chg="addSp modSp new del">
        <pc:chgData name="St. Jean, Cynthia J." userId="c6cb4af6-98c2-47ad-bcda-1110d98966c5" providerId="ADAL" clId="{1ABDCE1C-6D89-480A-B0C7-11FF552A8968}" dt="2021-07-27T16:37:03.314" v="277" actId="2696"/>
        <pc:sldMkLst>
          <pc:docMk/>
          <pc:sldMk cId="1752126105" sldId="299"/>
        </pc:sldMkLst>
        <pc:picChg chg="add mod">
          <ac:chgData name="St. Jean, Cynthia J." userId="c6cb4af6-98c2-47ad-bcda-1110d98966c5" providerId="ADAL" clId="{1ABDCE1C-6D89-480A-B0C7-11FF552A8968}" dt="2021-07-27T16:36:48.247" v="275"/>
          <ac:picMkLst>
            <pc:docMk/>
            <pc:sldMk cId="1752126105" sldId="299"/>
            <ac:picMk id="3" creationId="{0EA57BDC-8734-46B8-99F0-21FEB3E941A8}"/>
          </ac:picMkLst>
        </pc:picChg>
      </pc:sldChg>
      <pc:sldChg chg="new del">
        <pc:chgData name="St. Jean, Cynthia J." userId="c6cb4af6-98c2-47ad-bcda-1110d98966c5" providerId="ADAL" clId="{1ABDCE1C-6D89-480A-B0C7-11FF552A8968}" dt="2021-07-27T16:36:59.491" v="276" actId="2696"/>
        <pc:sldMkLst>
          <pc:docMk/>
          <pc:sldMk cId="2909553770" sldId="300"/>
        </pc:sldMkLst>
      </pc:sldChg>
      <pc:sldChg chg="addSp modSp new del mod modClrScheme chgLayout">
        <pc:chgData name="St. Jean, Cynthia J." userId="c6cb4af6-98c2-47ad-bcda-1110d98966c5" providerId="ADAL" clId="{1ABDCE1C-6D89-480A-B0C7-11FF552A8968}" dt="2021-08-03T21:38:56.842" v="802" actId="2696"/>
        <pc:sldMkLst>
          <pc:docMk/>
          <pc:sldMk cId="3931618251" sldId="301"/>
        </pc:sldMkLst>
        <pc:picChg chg="add mod">
          <ac:chgData name="St. Jean, Cynthia J." userId="c6cb4af6-98c2-47ad-bcda-1110d98966c5" providerId="ADAL" clId="{1ABDCE1C-6D89-480A-B0C7-11FF552A8968}" dt="2021-07-27T16:38:09.385" v="283" actId="26606"/>
          <ac:picMkLst>
            <pc:docMk/>
            <pc:sldMk cId="3931618251" sldId="301"/>
            <ac:picMk id="2" creationId="{2DCDDC96-8D8B-4B44-AC65-8C8AECFF41E7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01.241" v="803" actId="2696"/>
        <pc:sldMkLst>
          <pc:docMk/>
          <pc:sldMk cId="502951792" sldId="302"/>
        </pc:sldMkLst>
        <pc:picChg chg="add mod">
          <ac:chgData name="St. Jean, Cynthia J." userId="c6cb4af6-98c2-47ad-bcda-1110d98966c5" providerId="ADAL" clId="{1ABDCE1C-6D89-480A-B0C7-11FF552A8968}" dt="2021-07-27T16:38:00.476" v="282" actId="26606"/>
          <ac:picMkLst>
            <pc:docMk/>
            <pc:sldMk cId="502951792" sldId="302"/>
            <ac:picMk id="2" creationId="{CC1CAFEA-C87D-4486-A775-A40DACDBE929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07.499" v="804" actId="2696"/>
        <pc:sldMkLst>
          <pc:docMk/>
          <pc:sldMk cId="3461265601" sldId="303"/>
        </pc:sldMkLst>
        <pc:picChg chg="add mod">
          <ac:chgData name="St. Jean, Cynthia J." userId="c6cb4af6-98c2-47ad-bcda-1110d98966c5" providerId="ADAL" clId="{1ABDCE1C-6D89-480A-B0C7-11FF552A8968}" dt="2021-07-27T16:39:02.908" v="290" actId="26606"/>
          <ac:picMkLst>
            <pc:docMk/>
            <pc:sldMk cId="3461265601" sldId="303"/>
            <ac:picMk id="2" creationId="{CFA25CFD-B394-4586-9E1B-52E92C16E583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22.488" v="805" actId="2696"/>
        <pc:sldMkLst>
          <pc:docMk/>
          <pc:sldMk cId="1036101944" sldId="304"/>
        </pc:sldMkLst>
        <pc:picChg chg="add mod">
          <ac:chgData name="St. Jean, Cynthia J." userId="c6cb4af6-98c2-47ad-bcda-1110d98966c5" providerId="ADAL" clId="{1ABDCE1C-6D89-480A-B0C7-11FF552A8968}" dt="2021-07-27T16:40:35.766" v="294" actId="26606"/>
          <ac:picMkLst>
            <pc:docMk/>
            <pc:sldMk cId="1036101944" sldId="304"/>
            <ac:picMk id="2" creationId="{18DF7A53-236C-425B-B7F7-D0F89A381A33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26.188" v="806" actId="2696"/>
        <pc:sldMkLst>
          <pc:docMk/>
          <pc:sldMk cId="1556693973" sldId="305"/>
        </pc:sldMkLst>
        <pc:picChg chg="add mod">
          <ac:chgData name="St. Jean, Cynthia J." userId="c6cb4af6-98c2-47ad-bcda-1110d98966c5" providerId="ADAL" clId="{1ABDCE1C-6D89-480A-B0C7-11FF552A8968}" dt="2021-07-27T16:40:33.344" v="293" actId="26606"/>
          <ac:picMkLst>
            <pc:docMk/>
            <pc:sldMk cId="1556693973" sldId="305"/>
            <ac:picMk id="2" creationId="{C06F361B-93A0-4405-8CCC-E440F115C582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31.051" v="807" actId="2696"/>
        <pc:sldMkLst>
          <pc:docMk/>
          <pc:sldMk cId="326093643" sldId="306"/>
        </pc:sldMkLst>
        <pc:picChg chg="add mod">
          <ac:chgData name="St. Jean, Cynthia J." userId="c6cb4af6-98c2-47ad-bcda-1110d98966c5" providerId="ADAL" clId="{1ABDCE1C-6D89-480A-B0C7-11FF552A8968}" dt="2021-07-27T16:41:58.948" v="307" actId="26606"/>
          <ac:picMkLst>
            <pc:docMk/>
            <pc:sldMk cId="326093643" sldId="306"/>
            <ac:picMk id="2" creationId="{8DC03B4C-02A4-4696-8BD8-3F2B6B492159}"/>
          </ac:picMkLst>
        </pc:picChg>
        <pc:picChg chg="add mod">
          <ac:chgData name="St. Jean, Cynthia J." userId="c6cb4af6-98c2-47ad-bcda-1110d98966c5" providerId="ADAL" clId="{1ABDCE1C-6D89-480A-B0C7-11FF552A8968}" dt="2021-07-27T16:41:48.139" v="302"/>
          <ac:picMkLst>
            <pc:docMk/>
            <pc:sldMk cId="326093643" sldId="306"/>
            <ac:picMk id="3" creationId="{99B0C003-1417-4844-9A06-8DAA1931A08B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52.977" v="812" actId="2696"/>
        <pc:sldMkLst>
          <pc:docMk/>
          <pc:sldMk cId="2975593086" sldId="307"/>
        </pc:sldMkLst>
        <pc:picChg chg="add mod">
          <ac:chgData name="St. Jean, Cynthia J." userId="c6cb4af6-98c2-47ad-bcda-1110d98966c5" providerId="ADAL" clId="{1ABDCE1C-6D89-480A-B0C7-11FF552A8968}" dt="2021-07-27T16:44:01.362" v="324" actId="26606"/>
          <ac:picMkLst>
            <pc:docMk/>
            <pc:sldMk cId="2975593086" sldId="307"/>
            <ac:picMk id="2" creationId="{AB334352-6E14-4152-A5E2-71D42EE1A02D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34.722" v="808" actId="2696"/>
        <pc:sldMkLst>
          <pc:docMk/>
          <pc:sldMk cId="3502982412" sldId="308"/>
        </pc:sldMkLst>
        <pc:picChg chg="add mod">
          <ac:chgData name="St. Jean, Cynthia J." userId="c6cb4af6-98c2-47ad-bcda-1110d98966c5" providerId="ADAL" clId="{1ABDCE1C-6D89-480A-B0C7-11FF552A8968}" dt="2021-07-27T16:42:41.856" v="312" actId="14100"/>
          <ac:picMkLst>
            <pc:docMk/>
            <pc:sldMk cId="3502982412" sldId="308"/>
            <ac:picMk id="2" creationId="{A0797C8C-EAF8-4EC9-9014-060E9737E624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45.067" v="810" actId="2696"/>
        <pc:sldMkLst>
          <pc:docMk/>
          <pc:sldMk cId="506618087" sldId="309"/>
        </pc:sldMkLst>
        <pc:picChg chg="add mod">
          <ac:chgData name="St. Jean, Cynthia J." userId="c6cb4af6-98c2-47ad-bcda-1110d98966c5" providerId="ADAL" clId="{1ABDCE1C-6D89-480A-B0C7-11FF552A8968}" dt="2021-07-27T16:43:19.969" v="316" actId="26606"/>
          <ac:picMkLst>
            <pc:docMk/>
            <pc:sldMk cId="506618087" sldId="309"/>
            <ac:picMk id="2" creationId="{D4F3D822-F442-4293-9E5E-7BE67B3E6F46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39:49.011" v="811" actId="2696"/>
        <pc:sldMkLst>
          <pc:docMk/>
          <pc:sldMk cId="1225959851" sldId="310"/>
        </pc:sldMkLst>
        <pc:picChg chg="add mod">
          <ac:chgData name="St. Jean, Cynthia J." userId="c6cb4af6-98c2-47ad-bcda-1110d98966c5" providerId="ADAL" clId="{1ABDCE1C-6D89-480A-B0C7-11FF552A8968}" dt="2021-07-27T16:43:33.658" v="318" actId="26606"/>
          <ac:picMkLst>
            <pc:docMk/>
            <pc:sldMk cId="1225959851" sldId="310"/>
            <ac:picMk id="2" creationId="{93BC84D9-7AC3-462E-82D7-12B7441CC651}"/>
          </ac:picMkLst>
        </pc:picChg>
      </pc:sldChg>
      <pc:sldChg chg="addSp modSp add del mod modClrScheme chgLayout">
        <pc:chgData name="St. Jean, Cynthia J." userId="c6cb4af6-98c2-47ad-bcda-1110d98966c5" providerId="ADAL" clId="{1ABDCE1C-6D89-480A-B0C7-11FF552A8968}" dt="2021-08-03T21:39:40.211" v="809" actId="2696"/>
        <pc:sldMkLst>
          <pc:docMk/>
          <pc:sldMk cId="2822311036" sldId="311"/>
        </pc:sldMkLst>
        <pc:picChg chg="add mod">
          <ac:chgData name="St. Jean, Cynthia J." userId="c6cb4af6-98c2-47ad-bcda-1110d98966c5" providerId="ADAL" clId="{1ABDCE1C-6D89-480A-B0C7-11FF552A8968}" dt="2021-07-27T16:43:03.155" v="314" actId="26606"/>
          <ac:picMkLst>
            <pc:docMk/>
            <pc:sldMk cId="2822311036" sldId="311"/>
            <ac:picMk id="2" creationId="{C04CBFFF-AA36-491C-BB7B-799800F9FDDB}"/>
          </ac:picMkLst>
        </pc:picChg>
      </pc:sldChg>
      <pc:sldChg chg="addSp modSp new mod modClrScheme chgLayout">
        <pc:chgData name="St. Jean, Cynthia J." userId="c6cb4af6-98c2-47ad-bcda-1110d98966c5" providerId="ADAL" clId="{1ABDCE1C-6D89-480A-B0C7-11FF552A8968}" dt="2021-07-27T16:44:18.081" v="326" actId="26606"/>
        <pc:sldMkLst>
          <pc:docMk/>
          <pc:sldMk cId="1159762423" sldId="312"/>
        </pc:sldMkLst>
        <pc:picChg chg="add mod">
          <ac:chgData name="St. Jean, Cynthia J." userId="c6cb4af6-98c2-47ad-bcda-1110d98966c5" providerId="ADAL" clId="{1ABDCE1C-6D89-480A-B0C7-11FF552A8968}" dt="2021-07-27T16:44:18.081" v="326" actId="26606"/>
          <ac:picMkLst>
            <pc:docMk/>
            <pc:sldMk cId="1159762423" sldId="312"/>
            <ac:picMk id="2" creationId="{B1313213-DF36-43EA-BC9F-87489FAD829D}"/>
          </ac:picMkLst>
        </pc:picChg>
      </pc:sldChg>
      <pc:sldChg chg="addSp modSp new mod modClrScheme chgLayout">
        <pc:chgData name="St. Jean, Cynthia J." userId="c6cb4af6-98c2-47ad-bcda-1110d98966c5" providerId="ADAL" clId="{1ABDCE1C-6D89-480A-B0C7-11FF552A8968}" dt="2021-07-27T16:44:29.206" v="328" actId="26606"/>
        <pc:sldMkLst>
          <pc:docMk/>
          <pc:sldMk cId="3216807914" sldId="313"/>
        </pc:sldMkLst>
        <pc:picChg chg="add mod">
          <ac:chgData name="St. Jean, Cynthia J." userId="c6cb4af6-98c2-47ad-bcda-1110d98966c5" providerId="ADAL" clId="{1ABDCE1C-6D89-480A-B0C7-11FF552A8968}" dt="2021-07-27T16:44:29.206" v="328" actId="26606"/>
          <ac:picMkLst>
            <pc:docMk/>
            <pc:sldMk cId="3216807914" sldId="313"/>
            <ac:picMk id="2" creationId="{EE74A6BD-9A58-41E7-B446-030850848711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46:28.936" v="813" actId="2696"/>
        <pc:sldMkLst>
          <pc:docMk/>
          <pc:sldMk cId="1395768637" sldId="314"/>
        </pc:sldMkLst>
        <pc:picChg chg="add mod">
          <ac:chgData name="St. Jean, Cynthia J." userId="c6cb4af6-98c2-47ad-bcda-1110d98966c5" providerId="ADAL" clId="{1ABDCE1C-6D89-480A-B0C7-11FF552A8968}" dt="2021-07-27T16:44:43.801" v="330" actId="26606"/>
          <ac:picMkLst>
            <pc:docMk/>
            <pc:sldMk cId="1395768637" sldId="314"/>
            <ac:picMk id="2" creationId="{0AD88527-615E-4F50-B8C5-8F07C91FD1D1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47:10.209" v="814" actId="2696"/>
        <pc:sldMkLst>
          <pc:docMk/>
          <pc:sldMk cId="1314057746" sldId="315"/>
        </pc:sldMkLst>
        <pc:picChg chg="add mod">
          <ac:chgData name="St. Jean, Cynthia J." userId="c6cb4af6-98c2-47ad-bcda-1110d98966c5" providerId="ADAL" clId="{1ABDCE1C-6D89-480A-B0C7-11FF552A8968}" dt="2021-07-27T16:45:12.742" v="335" actId="26606"/>
          <ac:picMkLst>
            <pc:docMk/>
            <pc:sldMk cId="1314057746" sldId="315"/>
            <ac:picMk id="2" creationId="{7BE50CA2-F1FF-4C84-A213-D4BD34E93C2F}"/>
          </ac:picMkLst>
        </pc:picChg>
      </pc:sldChg>
      <pc:sldChg chg="addSp modSp new mod modClrScheme chgLayout">
        <pc:chgData name="St. Jean, Cynthia J." userId="c6cb4af6-98c2-47ad-bcda-1110d98966c5" providerId="ADAL" clId="{1ABDCE1C-6D89-480A-B0C7-11FF552A8968}" dt="2021-07-27T16:45:24.366" v="337" actId="26606"/>
        <pc:sldMkLst>
          <pc:docMk/>
          <pc:sldMk cId="3257731071" sldId="316"/>
        </pc:sldMkLst>
        <pc:picChg chg="add mod">
          <ac:chgData name="St. Jean, Cynthia J." userId="c6cb4af6-98c2-47ad-bcda-1110d98966c5" providerId="ADAL" clId="{1ABDCE1C-6D89-480A-B0C7-11FF552A8968}" dt="2021-07-27T16:45:24.366" v="337" actId="26606"/>
          <ac:picMkLst>
            <pc:docMk/>
            <pc:sldMk cId="3257731071" sldId="316"/>
            <ac:picMk id="2" creationId="{131CECD3-3336-4EC1-9099-7E0046DA11C4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7-28T23:06:05.457" v="416" actId="2696"/>
        <pc:sldMkLst>
          <pc:docMk/>
          <pc:sldMk cId="3601860221" sldId="317"/>
        </pc:sldMkLst>
        <pc:picChg chg="add mod">
          <ac:chgData name="St. Jean, Cynthia J." userId="c6cb4af6-98c2-47ad-bcda-1110d98966c5" providerId="ADAL" clId="{1ABDCE1C-6D89-480A-B0C7-11FF552A8968}" dt="2021-07-27T16:45:37.147" v="339" actId="26606"/>
          <ac:picMkLst>
            <pc:docMk/>
            <pc:sldMk cId="3601860221" sldId="317"/>
            <ac:picMk id="2" creationId="{AE794889-E61D-4D83-8D7A-4C1F24C93AF0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2:35.791" v="818" actId="2696"/>
        <pc:sldMkLst>
          <pc:docMk/>
          <pc:sldMk cId="174739302" sldId="318"/>
        </pc:sldMkLst>
        <pc:picChg chg="add mod">
          <ac:chgData name="St. Jean, Cynthia J." userId="c6cb4af6-98c2-47ad-bcda-1110d98966c5" providerId="ADAL" clId="{1ABDCE1C-6D89-480A-B0C7-11FF552A8968}" dt="2021-07-27T16:45:49.348" v="341" actId="26606"/>
          <ac:picMkLst>
            <pc:docMk/>
            <pc:sldMk cId="174739302" sldId="318"/>
            <ac:picMk id="2" creationId="{45209FD9-C99F-4F6D-B134-5790303859F3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2:48.107" v="820" actId="2696"/>
        <pc:sldMkLst>
          <pc:docMk/>
          <pc:sldMk cId="3458376741" sldId="319"/>
        </pc:sldMkLst>
        <pc:picChg chg="add mod">
          <ac:chgData name="St. Jean, Cynthia J." userId="c6cb4af6-98c2-47ad-bcda-1110d98966c5" providerId="ADAL" clId="{1ABDCE1C-6D89-480A-B0C7-11FF552A8968}" dt="2021-07-27T16:47:39.168" v="349" actId="26606"/>
          <ac:picMkLst>
            <pc:docMk/>
            <pc:sldMk cId="3458376741" sldId="319"/>
            <ac:picMk id="2" creationId="{AB0213D8-218D-41A0-888A-D3179DCA4962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2:51.792" v="821" actId="2696"/>
        <pc:sldMkLst>
          <pc:docMk/>
          <pc:sldMk cId="635223775" sldId="320"/>
        </pc:sldMkLst>
        <pc:picChg chg="add mod">
          <ac:chgData name="St. Jean, Cynthia J." userId="c6cb4af6-98c2-47ad-bcda-1110d98966c5" providerId="ADAL" clId="{1ABDCE1C-6D89-480A-B0C7-11FF552A8968}" dt="2021-07-27T16:47:51.742" v="351" actId="26606"/>
          <ac:picMkLst>
            <pc:docMk/>
            <pc:sldMk cId="635223775" sldId="320"/>
            <ac:picMk id="2" creationId="{98817AEA-E114-43D4-9FAC-DD182BDC823E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2:58.146" v="822" actId="2696"/>
        <pc:sldMkLst>
          <pc:docMk/>
          <pc:sldMk cId="1271803254" sldId="321"/>
        </pc:sldMkLst>
        <pc:picChg chg="add mod">
          <ac:chgData name="St. Jean, Cynthia J." userId="c6cb4af6-98c2-47ad-bcda-1110d98966c5" providerId="ADAL" clId="{1ABDCE1C-6D89-480A-B0C7-11FF552A8968}" dt="2021-07-27T16:48:07.283" v="353" actId="26606"/>
          <ac:picMkLst>
            <pc:docMk/>
            <pc:sldMk cId="1271803254" sldId="321"/>
            <ac:picMk id="2" creationId="{F1268593-7D25-4609-AEBC-D870028EC456}"/>
          </ac:picMkLst>
        </pc:picChg>
      </pc:sldChg>
      <pc:sldChg chg="addSp modSp new del mod ord modClrScheme chgLayout">
        <pc:chgData name="St. Jean, Cynthia J." userId="c6cb4af6-98c2-47ad-bcda-1110d98966c5" providerId="ADAL" clId="{1ABDCE1C-6D89-480A-B0C7-11FF552A8968}" dt="2021-07-28T23:13:41.056" v="651" actId="2696"/>
        <pc:sldMkLst>
          <pc:docMk/>
          <pc:sldMk cId="2265190270" sldId="322"/>
        </pc:sldMkLst>
        <pc:picChg chg="add mod">
          <ac:chgData name="St. Jean, Cynthia J." userId="c6cb4af6-98c2-47ad-bcda-1110d98966c5" providerId="ADAL" clId="{1ABDCE1C-6D89-480A-B0C7-11FF552A8968}" dt="2021-07-27T16:48:36.473" v="360" actId="26606"/>
          <ac:picMkLst>
            <pc:docMk/>
            <pc:sldMk cId="2265190270" sldId="322"/>
            <ac:picMk id="2" creationId="{1B129FF0-F2D5-41EC-93D1-33C93E77937F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01.413" v="823" actId="2696"/>
        <pc:sldMkLst>
          <pc:docMk/>
          <pc:sldMk cId="1681848721" sldId="323"/>
        </pc:sldMkLst>
        <pc:picChg chg="add mod">
          <ac:chgData name="St. Jean, Cynthia J." userId="c6cb4af6-98c2-47ad-bcda-1110d98966c5" providerId="ADAL" clId="{1ABDCE1C-6D89-480A-B0C7-11FF552A8968}" dt="2021-07-27T16:48:46.548" v="362" actId="26606"/>
          <ac:picMkLst>
            <pc:docMk/>
            <pc:sldMk cId="1681848721" sldId="323"/>
            <ac:picMk id="2" creationId="{BEB9ED3F-9A8D-443C-8E72-C89204E9C584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06.320" v="824" actId="2696"/>
        <pc:sldMkLst>
          <pc:docMk/>
          <pc:sldMk cId="817584241" sldId="324"/>
        </pc:sldMkLst>
        <pc:picChg chg="add mod">
          <ac:chgData name="St. Jean, Cynthia J." userId="c6cb4af6-98c2-47ad-bcda-1110d98966c5" providerId="ADAL" clId="{1ABDCE1C-6D89-480A-B0C7-11FF552A8968}" dt="2021-07-27T16:48:57.961" v="364" actId="26606"/>
          <ac:picMkLst>
            <pc:docMk/>
            <pc:sldMk cId="817584241" sldId="324"/>
            <ac:picMk id="2" creationId="{A9127885-A008-4AE9-9CEC-9FD7AD16A839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09.354" v="825" actId="2696"/>
        <pc:sldMkLst>
          <pc:docMk/>
          <pc:sldMk cId="3654869754" sldId="325"/>
        </pc:sldMkLst>
        <pc:picChg chg="add mod">
          <ac:chgData name="St. Jean, Cynthia J." userId="c6cb4af6-98c2-47ad-bcda-1110d98966c5" providerId="ADAL" clId="{1ABDCE1C-6D89-480A-B0C7-11FF552A8968}" dt="2021-07-27T16:49:08.207" v="366" actId="26606"/>
          <ac:picMkLst>
            <pc:docMk/>
            <pc:sldMk cId="3654869754" sldId="325"/>
            <ac:picMk id="2" creationId="{5D7E619B-EC3A-4EDF-974A-06ADF78F5BF4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12.970" v="826" actId="2696"/>
        <pc:sldMkLst>
          <pc:docMk/>
          <pc:sldMk cId="55407734" sldId="326"/>
        </pc:sldMkLst>
        <pc:picChg chg="add mod">
          <ac:chgData name="St. Jean, Cynthia J." userId="c6cb4af6-98c2-47ad-bcda-1110d98966c5" providerId="ADAL" clId="{1ABDCE1C-6D89-480A-B0C7-11FF552A8968}" dt="2021-07-27T16:49:26.902" v="369" actId="27614"/>
          <ac:picMkLst>
            <pc:docMk/>
            <pc:sldMk cId="55407734" sldId="326"/>
            <ac:picMk id="2" creationId="{FD0A9B43-209B-488A-8D82-54F17156A8E6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15.943" v="827" actId="2696"/>
        <pc:sldMkLst>
          <pc:docMk/>
          <pc:sldMk cId="187686248" sldId="327"/>
        </pc:sldMkLst>
        <pc:picChg chg="add mod">
          <ac:chgData name="St. Jean, Cynthia J." userId="c6cb4af6-98c2-47ad-bcda-1110d98966c5" providerId="ADAL" clId="{1ABDCE1C-6D89-480A-B0C7-11FF552A8968}" dt="2021-07-27T16:49:44.467" v="374" actId="26606"/>
          <ac:picMkLst>
            <pc:docMk/>
            <pc:sldMk cId="187686248" sldId="327"/>
            <ac:picMk id="2" creationId="{2EEAB922-D841-4A0C-84FE-9A87EA2F643F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21.228" v="828" actId="2696"/>
        <pc:sldMkLst>
          <pc:docMk/>
          <pc:sldMk cId="1269758966" sldId="328"/>
        </pc:sldMkLst>
        <pc:picChg chg="add mod">
          <ac:chgData name="St. Jean, Cynthia J." userId="c6cb4af6-98c2-47ad-bcda-1110d98966c5" providerId="ADAL" clId="{1ABDCE1C-6D89-480A-B0C7-11FF552A8968}" dt="2021-07-27T16:50:04.786" v="376" actId="26606"/>
          <ac:picMkLst>
            <pc:docMk/>
            <pc:sldMk cId="1269758966" sldId="328"/>
            <ac:picMk id="2" creationId="{EFB3DD07-60B8-4CF4-A847-73A7E15AF8AA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24.381" v="829" actId="2696"/>
        <pc:sldMkLst>
          <pc:docMk/>
          <pc:sldMk cId="4076961988" sldId="329"/>
        </pc:sldMkLst>
        <pc:picChg chg="add mod">
          <ac:chgData name="St. Jean, Cynthia J." userId="c6cb4af6-98c2-47ad-bcda-1110d98966c5" providerId="ADAL" clId="{1ABDCE1C-6D89-480A-B0C7-11FF552A8968}" dt="2021-07-27T16:50:15.812" v="378" actId="26606"/>
          <ac:picMkLst>
            <pc:docMk/>
            <pc:sldMk cId="4076961988" sldId="329"/>
            <ac:picMk id="2" creationId="{FEA224BD-3128-4A34-BDA1-D7462793204C}"/>
          </ac:picMkLst>
        </pc:picChg>
      </pc:sldChg>
      <pc:sldChg chg="addSp modSp new del mod modClrScheme chgLayout">
        <pc:chgData name="St. Jean, Cynthia J." userId="c6cb4af6-98c2-47ad-bcda-1110d98966c5" providerId="ADAL" clId="{1ABDCE1C-6D89-480A-B0C7-11FF552A8968}" dt="2021-08-03T21:53:28.175" v="830" actId="2696"/>
        <pc:sldMkLst>
          <pc:docMk/>
          <pc:sldMk cId="2009306095" sldId="330"/>
        </pc:sldMkLst>
        <pc:picChg chg="add mod">
          <ac:chgData name="St. Jean, Cynthia J." userId="c6cb4af6-98c2-47ad-bcda-1110d98966c5" providerId="ADAL" clId="{1ABDCE1C-6D89-480A-B0C7-11FF552A8968}" dt="2021-07-27T16:50:42.190" v="380" actId="26606"/>
          <ac:picMkLst>
            <pc:docMk/>
            <pc:sldMk cId="2009306095" sldId="330"/>
            <ac:picMk id="2" creationId="{7D8B5FB5-5648-4B6B-9146-8B9A07A95783}"/>
          </ac:picMkLst>
        </pc:picChg>
      </pc:sldChg>
      <pc:sldChg chg="new del">
        <pc:chgData name="St. Jean, Cynthia J." userId="c6cb4af6-98c2-47ad-bcda-1110d98966c5" providerId="ADAL" clId="{1ABDCE1C-6D89-480A-B0C7-11FF552A8968}" dt="2021-07-28T23:02:49.131" v="399" actId="680"/>
        <pc:sldMkLst>
          <pc:docMk/>
          <pc:sldMk cId="1339154340" sldId="331"/>
        </pc:sldMkLst>
      </pc:sldChg>
      <pc:sldChg chg="modSp new del mod">
        <pc:chgData name="St. Jean, Cynthia J." userId="c6cb4af6-98c2-47ad-bcda-1110d98966c5" providerId="ADAL" clId="{1ABDCE1C-6D89-480A-B0C7-11FF552A8968}" dt="2021-08-03T21:52:16.932" v="816" actId="2696"/>
        <pc:sldMkLst>
          <pc:docMk/>
          <pc:sldMk cId="2028909159" sldId="331"/>
        </pc:sldMkLst>
        <pc:spChg chg="mod">
          <ac:chgData name="St. Jean, Cynthia J." userId="c6cb4af6-98c2-47ad-bcda-1110d98966c5" providerId="ADAL" clId="{1ABDCE1C-6D89-480A-B0C7-11FF552A8968}" dt="2021-07-28T23:02:59.289" v="410" actId="20577"/>
          <ac:spMkLst>
            <pc:docMk/>
            <pc:sldMk cId="2028909159" sldId="331"/>
            <ac:spMk id="2" creationId="{451BAAA9-4C5B-426B-8741-6D37D9CF8D5D}"/>
          </ac:spMkLst>
        </pc:spChg>
      </pc:sldChg>
      <pc:sldChg chg="new del">
        <pc:chgData name="St. Jean, Cynthia J." userId="c6cb4af6-98c2-47ad-bcda-1110d98966c5" providerId="ADAL" clId="{1ABDCE1C-6D89-480A-B0C7-11FF552A8968}" dt="2021-07-28T23:02:25.020" v="397" actId="680"/>
        <pc:sldMkLst>
          <pc:docMk/>
          <pc:sldMk cId="3641754640" sldId="331"/>
        </pc:sldMkLst>
      </pc:sldChg>
      <pc:sldChg chg="addSp delSp modSp new del mod modClrScheme chgLayout">
        <pc:chgData name="St. Jean, Cynthia J." userId="c6cb4af6-98c2-47ad-bcda-1110d98966c5" providerId="ADAL" clId="{1ABDCE1C-6D89-480A-B0C7-11FF552A8968}" dt="2021-07-28T23:10:17.357" v="574" actId="2696"/>
        <pc:sldMkLst>
          <pc:docMk/>
          <pc:sldMk cId="1947721497" sldId="332"/>
        </pc:sldMkLst>
        <pc:picChg chg="add del mod">
          <ac:chgData name="St. Jean, Cynthia J." userId="c6cb4af6-98c2-47ad-bcda-1110d98966c5" providerId="ADAL" clId="{1ABDCE1C-6D89-480A-B0C7-11FF552A8968}" dt="2021-07-28T23:05:39.701" v="415"/>
          <ac:picMkLst>
            <pc:docMk/>
            <pc:sldMk cId="1947721497" sldId="332"/>
            <ac:picMk id="2" creationId="{AB65A16A-C5A6-4FF8-A6BC-38C29559DF54}"/>
          </ac:picMkLst>
        </pc:picChg>
      </pc:sldChg>
      <pc:sldChg chg="addSp modSp new mod modNotesTx">
        <pc:chgData name="St. Jean, Cynthia J." userId="c6cb4af6-98c2-47ad-bcda-1110d98966c5" providerId="ADAL" clId="{1ABDCE1C-6D89-480A-B0C7-11FF552A8968}" dt="2021-08-03T22:01:25.680" v="922" actId="6549"/>
        <pc:sldMkLst>
          <pc:docMk/>
          <pc:sldMk cId="2422412597" sldId="333"/>
        </pc:sldMkLst>
        <pc:spChg chg="mod">
          <ac:chgData name="St. Jean, Cynthia J." userId="c6cb4af6-98c2-47ad-bcda-1110d98966c5" providerId="ADAL" clId="{1ABDCE1C-6D89-480A-B0C7-11FF552A8968}" dt="2021-07-28T23:08:03.304" v="525" actId="255"/>
          <ac:spMkLst>
            <pc:docMk/>
            <pc:sldMk cId="2422412597" sldId="333"/>
            <ac:spMk id="2" creationId="{EE8F6F81-D394-4B8C-81CC-CC0939659E5A}"/>
          </ac:spMkLst>
        </pc:spChg>
        <pc:picChg chg="add mod">
          <ac:chgData name="St. Jean, Cynthia J." userId="c6cb4af6-98c2-47ad-bcda-1110d98966c5" providerId="ADAL" clId="{1ABDCE1C-6D89-480A-B0C7-11FF552A8968}" dt="2021-07-28T23:08:10.809" v="527" actId="1076"/>
          <ac:picMkLst>
            <pc:docMk/>
            <pc:sldMk cId="2422412597" sldId="333"/>
            <ac:picMk id="3" creationId="{0ED2A409-FA48-4D5C-A151-71147942C067}"/>
          </ac:picMkLst>
        </pc:picChg>
      </pc:sldChg>
      <pc:sldChg chg="addSp modSp new mod ord modClrScheme chgLayout modNotesTx">
        <pc:chgData name="St. Jean, Cynthia J." userId="c6cb4af6-98c2-47ad-bcda-1110d98966c5" providerId="ADAL" clId="{1ABDCE1C-6D89-480A-B0C7-11FF552A8968}" dt="2021-08-03T22:01:53.864" v="923"/>
        <pc:sldMkLst>
          <pc:docMk/>
          <pc:sldMk cId="4011273761" sldId="334"/>
        </pc:sldMkLst>
        <pc:spChg chg="mod">
          <ac:chgData name="St. Jean, Cynthia J." userId="c6cb4af6-98c2-47ad-bcda-1110d98966c5" providerId="ADAL" clId="{1ABDCE1C-6D89-480A-B0C7-11FF552A8968}" dt="2021-07-28T23:09:50.112" v="571" actId="26606"/>
          <ac:spMkLst>
            <pc:docMk/>
            <pc:sldMk cId="4011273761" sldId="334"/>
            <ac:spMk id="2" creationId="{D5E9D139-B2FC-4FF4-8B06-32C10ABBC9D0}"/>
          </ac:spMkLst>
        </pc:spChg>
        <pc:picChg chg="add mod">
          <ac:chgData name="St. Jean, Cynthia J." userId="c6cb4af6-98c2-47ad-bcda-1110d98966c5" providerId="ADAL" clId="{1ABDCE1C-6D89-480A-B0C7-11FF552A8968}" dt="2021-07-28T23:09:50.112" v="571" actId="26606"/>
          <ac:picMkLst>
            <pc:docMk/>
            <pc:sldMk cId="4011273761" sldId="334"/>
            <ac:picMk id="3" creationId="{7A6B7B11-DF0F-4C04-8142-2D04A0C2BC5A}"/>
          </ac:picMkLst>
        </pc:picChg>
      </pc:sldChg>
      <pc:sldChg chg="addSp modSp new mod modNotesTx">
        <pc:chgData name="St. Jean, Cynthia J." userId="c6cb4af6-98c2-47ad-bcda-1110d98966c5" providerId="ADAL" clId="{1ABDCE1C-6D89-480A-B0C7-11FF552A8968}" dt="2021-08-03T22:02:18.002" v="924"/>
        <pc:sldMkLst>
          <pc:docMk/>
          <pc:sldMk cId="2798818167" sldId="335"/>
        </pc:sldMkLst>
        <pc:spChg chg="mod">
          <ac:chgData name="St. Jean, Cynthia J." userId="c6cb4af6-98c2-47ad-bcda-1110d98966c5" providerId="ADAL" clId="{1ABDCE1C-6D89-480A-B0C7-11FF552A8968}" dt="2021-07-28T23:11:44.624" v="641" actId="255"/>
          <ac:spMkLst>
            <pc:docMk/>
            <pc:sldMk cId="2798818167" sldId="335"/>
            <ac:spMk id="2" creationId="{061A0C37-FB7D-409B-A323-40CC25B172EE}"/>
          </ac:spMkLst>
        </pc:spChg>
        <pc:picChg chg="add mod">
          <ac:chgData name="St. Jean, Cynthia J." userId="c6cb4af6-98c2-47ad-bcda-1110d98966c5" providerId="ADAL" clId="{1ABDCE1C-6D89-480A-B0C7-11FF552A8968}" dt="2021-07-28T23:13:30.464" v="650" actId="14100"/>
          <ac:picMkLst>
            <pc:docMk/>
            <pc:sldMk cId="2798818167" sldId="335"/>
            <ac:picMk id="3" creationId="{F2390BB6-49DD-46CB-A348-696F78015140}"/>
          </ac:picMkLst>
        </pc:picChg>
      </pc:sldChg>
      <pc:sldChg chg="addSp modSp new mod ord modNotesTx">
        <pc:chgData name="St. Jean, Cynthia J." userId="c6cb4af6-98c2-47ad-bcda-1110d98966c5" providerId="ADAL" clId="{1ABDCE1C-6D89-480A-B0C7-11FF552A8968}" dt="2021-08-03T22:02:35.120" v="925"/>
        <pc:sldMkLst>
          <pc:docMk/>
          <pc:sldMk cId="2127284572" sldId="336"/>
        </pc:sldMkLst>
        <pc:spChg chg="mod">
          <ac:chgData name="St. Jean, Cynthia J." userId="c6cb4af6-98c2-47ad-bcda-1110d98966c5" providerId="ADAL" clId="{1ABDCE1C-6D89-480A-B0C7-11FF552A8968}" dt="2021-07-28T23:15:28.491" v="719" actId="255"/>
          <ac:spMkLst>
            <pc:docMk/>
            <pc:sldMk cId="2127284572" sldId="336"/>
            <ac:spMk id="2" creationId="{C8B5616F-35E2-49F4-83DC-8617A309D716}"/>
          </ac:spMkLst>
        </pc:spChg>
        <pc:picChg chg="add mod">
          <ac:chgData name="St. Jean, Cynthia J." userId="c6cb4af6-98c2-47ad-bcda-1110d98966c5" providerId="ADAL" clId="{1ABDCE1C-6D89-480A-B0C7-11FF552A8968}" dt="2021-07-28T23:15:48.881" v="721" actId="1076"/>
          <ac:picMkLst>
            <pc:docMk/>
            <pc:sldMk cId="2127284572" sldId="336"/>
            <ac:picMk id="3" creationId="{3AF5F768-CCEB-4516-ABE5-3FBA6D9222B7}"/>
          </ac:picMkLst>
        </pc:picChg>
      </pc:sldChg>
      <pc:sldChg chg="modSp new del mod ord">
        <pc:chgData name="St. Jean, Cynthia J." userId="c6cb4af6-98c2-47ad-bcda-1110d98966c5" providerId="ADAL" clId="{1ABDCE1C-6D89-480A-B0C7-11FF552A8968}" dt="2021-08-03T21:52:30.649" v="817" actId="2696"/>
        <pc:sldMkLst>
          <pc:docMk/>
          <pc:sldMk cId="521507431" sldId="337"/>
        </pc:sldMkLst>
        <pc:spChg chg="mod">
          <ac:chgData name="St. Jean, Cynthia J." userId="c6cb4af6-98c2-47ad-bcda-1110d98966c5" providerId="ADAL" clId="{1ABDCE1C-6D89-480A-B0C7-11FF552A8968}" dt="2021-07-28T23:16:08.017" v="732" actId="20577"/>
          <ac:spMkLst>
            <pc:docMk/>
            <pc:sldMk cId="521507431" sldId="337"/>
            <ac:spMk id="2" creationId="{B6469F38-02AA-4648-B2EA-9E963C366418}"/>
          </ac:spMkLst>
        </pc:spChg>
      </pc:sldChg>
      <pc:sldChg chg="new del">
        <pc:chgData name="St. Jean, Cynthia J." userId="c6cb4af6-98c2-47ad-bcda-1110d98966c5" providerId="ADAL" clId="{1ABDCE1C-6D89-480A-B0C7-11FF552A8968}" dt="2021-08-03T21:24:59.944" v="754" actId="2696"/>
        <pc:sldMkLst>
          <pc:docMk/>
          <pc:sldMk cId="2387376049" sldId="338"/>
        </pc:sldMkLst>
      </pc:sldChg>
      <pc:sldChg chg="new del">
        <pc:chgData name="St. Jean, Cynthia J." userId="c6cb4af6-98c2-47ad-bcda-1110d98966c5" providerId="ADAL" clId="{1ABDCE1C-6D89-480A-B0C7-11FF552A8968}" dt="2021-08-03T21:25:04.243" v="755" actId="2696"/>
        <pc:sldMkLst>
          <pc:docMk/>
          <pc:sldMk cId="2535194051" sldId="339"/>
        </pc:sldMkLst>
      </pc:sldChg>
      <pc:sldChg chg="new del">
        <pc:chgData name="St. Jean, Cynthia J." userId="c6cb4af6-98c2-47ad-bcda-1110d98966c5" providerId="ADAL" clId="{1ABDCE1C-6D89-480A-B0C7-11FF552A8968}" dt="2021-08-03T21:25:35.474" v="757" actId="2696"/>
        <pc:sldMkLst>
          <pc:docMk/>
          <pc:sldMk cId="2413983699" sldId="340"/>
        </pc:sldMkLst>
      </pc:sldChg>
      <pc:sldChg chg="new del">
        <pc:chgData name="St. Jean, Cynthia J." userId="c6cb4af6-98c2-47ad-bcda-1110d98966c5" providerId="ADAL" clId="{1ABDCE1C-6D89-480A-B0C7-11FF552A8968}" dt="2021-08-03T21:26:39.547" v="767" actId="2696"/>
        <pc:sldMkLst>
          <pc:docMk/>
          <pc:sldMk cId="717598216" sldId="341"/>
        </pc:sldMkLst>
      </pc:sldChg>
      <pc:sldChg chg="new del">
        <pc:chgData name="St. Jean, Cynthia J." userId="c6cb4af6-98c2-47ad-bcda-1110d98966c5" providerId="ADAL" clId="{1ABDCE1C-6D89-480A-B0C7-11FF552A8968}" dt="2021-08-03T21:29:02.455" v="780" actId="2696"/>
        <pc:sldMkLst>
          <pc:docMk/>
          <pc:sldMk cId="772042891" sldId="342"/>
        </pc:sldMkLst>
      </pc:sldChg>
      <pc:sldChg chg="addSp delSp modSp new del mod">
        <pc:chgData name="St. Jean, Cynthia J." userId="c6cb4af6-98c2-47ad-bcda-1110d98966c5" providerId="ADAL" clId="{1ABDCE1C-6D89-480A-B0C7-11FF552A8968}" dt="2021-08-03T21:38:45.516" v="800" actId="2696"/>
        <pc:sldMkLst>
          <pc:docMk/>
          <pc:sldMk cId="3703269620" sldId="343"/>
        </pc:sldMkLst>
        <pc:spChg chg="mod">
          <ac:chgData name="St. Jean, Cynthia J." userId="c6cb4af6-98c2-47ad-bcda-1110d98966c5" providerId="ADAL" clId="{1ABDCE1C-6D89-480A-B0C7-11FF552A8968}" dt="2021-08-03T21:22:44.229" v="749" actId="14100"/>
          <ac:spMkLst>
            <pc:docMk/>
            <pc:sldMk cId="3703269620" sldId="343"/>
            <ac:spMk id="2" creationId="{ED8C00DC-A1BE-4A9E-AC27-9A61351A96DB}"/>
          </ac:spMkLst>
        </pc:spChg>
        <pc:spChg chg="add del">
          <ac:chgData name="St. Jean, Cynthia J." userId="c6cb4af6-98c2-47ad-bcda-1110d98966c5" providerId="ADAL" clId="{1ABDCE1C-6D89-480A-B0C7-11FF552A8968}" dt="2021-08-03T21:23:27.466" v="751" actId="22"/>
          <ac:spMkLst>
            <pc:docMk/>
            <pc:sldMk cId="3703269620" sldId="343"/>
            <ac:spMk id="4" creationId="{1BF34A6A-922C-4F42-8676-95B19A98E07B}"/>
          </ac:spMkLst>
        </pc:spChg>
      </pc:sldChg>
      <pc:sldChg chg="new del">
        <pc:chgData name="St. Jean, Cynthia J." userId="c6cb4af6-98c2-47ad-bcda-1110d98966c5" providerId="ADAL" clId="{1ABDCE1C-6D89-480A-B0C7-11FF552A8968}" dt="2021-08-03T21:29:31.844" v="782" actId="2696"/>
        <pc:sldMkLst>
          <pc:docMk/>
          <pc:sldMk cId="629477236" sldId="344"/>
        </pc:sldMkLst>
      </pc:sldChg>
      <pc:sldChg chg="new del">
        <pc:chgData name="St. Jean, Cynthia J." userId="c6cb4af6-98c2-47ad-bcda-1110d98966c5" providerId="ADAL" clId="{1ABDCE1C-6D89-480A-B0C7-11FF552A8968}" dt="2021-08-03T21:30:12.265" v="785" actId="2696"/>
        <pc:sldMkLst>
          <pc:docMk/>
          <pc:sldMk cId="1877700125" sldId="345"/>
        </pc:sldMkLst>
      </pc:sldChg>
      <pc:sldChg chg="new del">
        <pc:chgData name="St. Jean, Cynthia J." userId="c6cb4af6-98c2-47ad-bcda-1110d98966c5" providerId="ADAL" clId="{1ABDCE1C-6D89-480A-B0C7-11FF552A8968}" dt="2021-08-03T21:36:58.569" v="794" actId="2696"/>
        <pc:sldMkLst>
          <pc:docMk/>
          <pc:sldMk cId="1605620651" sldId="346"/>
        </pc:sldMkLst>
      </pc:sldChg>
      <pc:sldChg chg="new del">
        <pc:chgData name="St. Jean, Cynthia J." userId="c6cb4af6-98c2-47ad-bcda-1110d98966c5" providerId="ADAL" clId="{1ABDCE1C-6D89-480A-B0C7-11FF552A8968}" dt="2021-08-03T21:51:59.868" v="815" actId="2696"/>
        <pc:sldMkLst>
          <pc:docMk/>
          <pc:sldMk cId="544723779" sldId="347"/>
        </pc:sldMkLst>
      </pc:sldChg>
      <pc:sldChg chg="modSp add mod">
        <pc:chgData name="St. Jean, Cynthia J." userId="c6cb4af6-98c2-47ad-bcda-1110d98966c5" providerId="ADAL" clId="{1ABDCE1C-6D89-480A-B0C7-11FF552A8968}" dt="2021-08-03T21:28:48.843" v="779" actId="207"/>
        <pc:sldMkLst>
          <pc:docMk/>
          <pc:sldMk cId="1537026366" sldId="348"/>
        </pc:sldMkLst>
        <pc:spChg chg="mod">
          <ac:chgData name="St. Jean, Cynthia J." userId="c6cb4af6-98c2-47ad-bcda-1110d98966c5" providerId="ADAL" clId="{1ABDCE1C-6D89-480A-B0C7-11FF552A8968}" dt="2021-08-03T21:27:40.080" v="775" actId="27636"/>
          <ac:spMkLst>
            <pc:docMk/>
            <pc:sldMk cId="1537026366" sldId="348"/>
            <ac:spMk id="2" creationId="{D9EB4D87-6657-48E1-9ADA-28724A1AC211}"/>
          </ac:spMkLst>
        </pc:spChg>
        <pc:spChg chg="mod">
          <ac:chgData name="St. Jean, Cynthia J." userId="c6cb4af6-98c2-47ad-bcda-1110d98966c5" providerId="ADAL" clId="{1ABDCE1C-6D89-480A-B0C7-11FF552A8968}" dt="2021-08-03T21:28:48.843" v="779" actId="207"/>
          <ac:spMkLst>
            <pc:docMk/>
            <pc:sldMk cId="1537026366" sldId="348"/>
            <ac:spMk id="3" creationId="{5AB9D742-AC67-45C6-A908-72003A5536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approach to office hours as contributing to inequities—this concept is new to many students of color who lack the confidence in knowing what to say.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selected as lab assistants are highest performing students…others choose less academically successful students, but with potential (using our power to advance equity).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5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Inquiry in Action Paper</a:t>
            </a:r>
            <a:r>
              <a:rPr lang="en-US" dirty="0"/>
              <a:t>: https://sbccd-my.sharepoint.com/:b:/g/personal/gsosa_sbccd_cc_ca_us/EWG-G0kt43FMkGHjUc56m1YBAnMxqv9WjpPdKBsPV1zUrw?e=zUWAqB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1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Overview of data disaggregation and equity gaps (disproportionate impact): </a:t>
            </a:r>
            <a:r>
              <a:rPr lang="en-US" dirty="0"/>
              <a:t>https://sbccd-my.sharepoint.com/:b:/g/personal/gsosa_sbccd_cc_ca_us/EUGyUj5fGhxDpRSynlcYgUMBxfHlBoZ6i_XoRYNz28ROgA?e=LETvXt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Link to Equity Gap Calculator:</a:t>
            </a:r>
            <a:r>
              <a:rPr lang="en-US" dirty="0"/>
              <a:t> https://sbccd-my.sharepoint.com/:x:/g/personal/gsosa_sbccd_cc_ca_us/EQwnbO2yswhChHL71cGaDDYBK7yxtv0RnI_KCYBQgcfH3Q?e=bhyEdn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 descr="group of employees collaborati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7261" y="4832818"/>
            <a:ext cx="10965141" cy="8952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Accountability for Racial Equity in Educational outcomes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17261" y="5845668"/>
            <a:ext cx="10965142" cy="4474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Presented by:  </a:t>
            </a:r>
            <a:r>
              <a:rPr lang="en-US" cap="none" dirty="0"/>
              <a:t>Gio Sosa, Deborah Wasbotten, Carrie Audet and Cyndie St. Jean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13213-DF36-43EA-BC9F-87489FAD8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6448" y="620713"/>
            <a:ext cx="9639103" cy="616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76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74A6BD-9A58-41E7-B446-030850848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8613" y="620713"/>
            <a:ext cx="10154774" cy="616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80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CECD3-3336-4EC1-9099-7E0046DA1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574" y="620713"/>
            <a:ext cx="10822852" cy="616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73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6F81-D394-4B8C-81CC-CC093965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The Purpose of the Inquiry Paradigm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ED2A409-FA48-4D5C-A151-71147942C06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84" y="2048006"/>
            <a:ext cx="9883036" cy="4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D139-B2FC-4FF4-8B06-32C10ABB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Equity Work in Action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A6B7B11-DF0F-4C04-8142-2D04A0C2BC5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5" y="1978148"/>
            <a:ext cx="10146082" cy="50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C37-FB7D-409B-A323-40CC25B1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Disaggregated Data and Calculating Equity Gaps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2390BB6-49DD-46CB-A348-696F7801514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62" y="1828799"/>
            <a:ext cx="8915400" cy="49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616F-35E2-49F4-83DC-8617A309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Calculating Equity Gaps</a:t>
            </a:r>
          </a:p>
        </p:txBody>
      </p:sp>
      <p:pic>
        <p:nvPicPr>
          <p:cNvPr id="3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AF5F768-CCEB-4516-ABE5-3FBA6D92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61" y="2146369"/>
            <a:ext cx="10583482" cy="39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8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93715" y="4502576"/>
            <a:ext cx="7574507" cy="164098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cap="none" dirty="0">
                <a:solidFill>
                  <a:srgbClr val="FFFFFF"/>
                </a:solidFill>
              </a:rPr>
              <a:t>Carrie Audet, Deborah Wasbotten, Gio Sosa and Cyndie St. Jean</a:t>
            </a:r>
          </a:p>
        </p:txBody>
      </p:sp>
    </p:spTree>
    <p:extLst>
      <p:ext uri="{BB962C8B-B14F-4D97-AF65-F5344CB8AC3E}">
        <p14:creationId xmlns:p14="http://schemas.microsoft.com/office/powerpoint/2010/main" val="9259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DC743-25F6-4F62-99D3-F1AD32571EAA}"/>
              </a:ext>
            </a:extLst>
          </p:cNvPr>
          <p:cNvSpPr txBox="1"/>
          <p:nvPr/>
        </p:nvSpPr>
        <p:spPr>
          <a:xfrm>
            <a:off x="1469616" y="713620"/>
            <a:ext cx="866553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Why do we need Racial Equity?</a:t>
            </a:r>
          </a:p>
          <a:p>
            <a:endParaRPr lang="en-US" sz="800" dirty="0"/>
          </a:p>
          <a:p>
            <a:r>
              <a:rPr lang="en-US" sz="3000" b="1" dirty="0"/>
              <a:t>Racial equity </a:t>
            </a:r>
            <a:r>
              <a:rPr lang="en-US" sz="3000" dirty="0"/>
              <a:t>is not only needed to </a:t>
            </a:r>
            <a:r>
              <a:rPr lang="en-US" sz="3000" i="1" dirty="0">
                <a:solidFill>
                  <a:schemeClr val="accent1"/>
                </a:solidFill>
              </a:rPr>
              <a:t>eliminate the gap </a:t>
            </a:r>
            <a:r>
              <a:rPr lang="en-US" sz="3000" dirty="0"/>
              <a:t>between white people and people of color, but to also </a:t>
            </a:r>
            <a:r>
              <a:rPr lang="en-US" sz="3000" i="1" dirty="0">
                <a:solidFill>
                  <a:schemeClr val="accent1"/>
                </a:solidFill>
              </a:rPr>
              <a:t>increase the success for all groups.</a:t>
            </a:r>
            <a:r>
              <a:rPr lang="en-US" sz="30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A3EF3-3158-40FE-9E13-DCB756715B52}"/>
              </a:ext>
            </a:extLst>
          </p:cNvPr>
          <p:cNvSpPr txBox="1"/>
          <p:nvPr/>
        </p:nvSpPr>
        <p:spPr>
          <a:xfrm>
            <a:off x="2248250" y="3296619"/>
            <a:ext cx="7290032" cy="430887"/>
          </a:xfrm>
          <a:prstGeom prst="rect">
            <a:avLst/>
          </a:prstGeom>
          <a:solidFill>
            <a:srgbClr val="B4C7E7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Racial Equity develops overall goals and outcomes.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34B91-5729-4A1C-8B42-CF2A3F0205A1}"/>
              </a:ext>
            </a:extLst>
          </p:cNvPr>
          <p:cNvSpPr txBox="1"/>
          <p:nvPr/>
        </p:nvSpPr>
        <p:spPr>
          <a:xfrm>
            <a:off x="2424419" y="4795454"/>
            <a:ext cx="7290032" cy="769441"/>
          </a:xfrm>
          <a:prstGeom prst="rect">
            <a:avLst/>
          </a:prstGeom>
          <a:solidFill>
            <a:srgbClr val="B4C7E7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strategies we develop to reach those goals/outcomes are based on the needs of a particular group.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F32F99B-1434-473F-AAE4-A6CFAE97B603}"/>
              </a:ext>
            </a:extLst>
          </p:cNvPr>
          <p:cNvSpPr/>
          <p:nvPr/>
        </p:nvSpPr>
        <p:spPr>
          <a:xfrm>
            <a:off x="5802384" y="3867325"/>
            <a:ext cx="587229" cy="833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1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DC743-25F6-4F62-99D3-F1AD32571EAA}"/>
              </a:ext>
            </a:extLst>
          </p:cNvPr>
          <p:cNvSpPr txBox="1"/>
          <p:nvPr/>
        </p:nvSpPr>
        <p:spPr>
          <a:xfrm>
            <a:off x="1549167" y="1767006"/>
            <a:ext cx="90936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Institutional leaders and practitioners need to learn how to be race conscious (in a positive and critical way) and to continuously interrogate why their ways of doing things may work for white students but not for racially minoritized students. 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774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9E30-A315-4AFE-A63F-2D22D576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Goal for Racial Equity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27E9B-D1B2-4BEB-B5AB-69097A1D36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041" y="1431850"/>
            <a:ext cx="7399917" cy="481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500DE-C185-49F0-8861-B9E0D4BFB3FC}"/>
              </a:ext>
            </a:extLst>
          </p:cNvPr>
          <p:cNvSpPr txBox="1"/>
          <p:nvPr/>
        </p:nvSpPr>
        <p:spPr>
          <a:xfrm>
            <a:off x="7080308" y="5183326"/>
            <a:ext cx="29085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FE26F-3EE8-41B2-B3ED-E9301F75C14F}"/>
              </a:ext>
            </a:extLst>
          </p:cNvPr>
          <p:cNvSpPr txBox="1"/>
          <p:nvPr/>
        </p:nvSpPr>
        <p:spPr>
          <a:xfrm>
            <a:off x="7162675" y="5183326"/>
            <a:ext cx="21990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Medium" panose="020B0603020102020204" pitchFamily="34" charset="0"/>
              </a:rPr>
              <a:t>Two Years Later in May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839BA-7B09-41C2-B135-70B92FC09781}"/>
              </a:ext>
            </a:extLst>
          </p:cNvPr>
          <p:cNvSpPr txBox="1"/>
          <p:nvPr/>
        </p:nvSpPr>
        <p:spPr>
          <a:xfrm>
            <a:off x="3283876" y="5191331"/>
            <a:ext cx="29085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6C23F-1147-4EA4-A3E0-B414EAC9F516}"/>
              </a:ext>
            </a:extLst>
          </p:cNvPr>
          <p:cNvSpPr txBox="1"/>
          <p:nvPr/>
        </p:nvSpPr>
        <p:spPr>
          <a:xfrm>
            <a:off x="3366242" y="5191331"/>
            <a:ext cx="25196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Medium" panose="020B0603020102020204" pitchFamily="34" charset="0"/>
              </a:rPr>
              <a:t>First-Time Students in 2016-2017</a:t>
            </a:r>
          </a:p>
        </p:txBody>
      </p:sp>
    </p:spTree>
    <p:extLst>
      <p:ext uri="{BB962C8B-B14F-4D97-AF65-F5344CB8AC3E}">
        <p14:creationId xmlns:p14="http://schemas.microsoft.com/office/powerpoint/2010/main" val="243890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F6F3-023A-4739-86DD-6A28EDCF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024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C.U.E. Project: Equity-Mindedness via 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Race-Conscious Inquiry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FDF0D4-676E-401E-8568-BD5FB9C0AE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50242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370953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405964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154647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46932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FA17-SP18 Math 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Successful Completers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Successful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6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LatinX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451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D72F2-643A-4931-93BD-CA570159393D}"/>
              </a:ext>
            </a:extLst>
          </p:cNvPr>
          <p:cNvGraphicFramePr>
            <a:graphicFrameLocks/>
          </p:cNvGraphicFramePr>
          <p:nvPr/>
        </p:nvGraphicFramePr>
        <p:xfrm>
          <a:off x="838200" y="3975622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370953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405964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154647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46932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FA18-SP19 Math 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Successful Completers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Successful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6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LatinX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052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72B783-7245-48EB-A3F3-355F36C1DB8F}"/>
              </a:ext>
            </a:extLst>
          </p:cNvPr>
          <p:cNvSpPr txBox="1"/>
          <p:nvPr/>
        </p:nvSpPr>
        <p:spPr>
          <a:xfrm>
            <a:off x="838200" y="1740772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Before Course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83CAE-ED85-443E-B798-396CE28341F4}"/>
              </a:ext>
            </a:extLst>
          </p:cNvPr>
          <p:cNvSpPr txBox="1"/>
          <p:nvPr/>
        </p:nvSpPr>
        <p:spPr>
          <a:xfrm>
            <a:off x="838200" y="3402957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After Course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9FB05-B3F0-41C3-8F0F-92059F147735}"/>
              </a:ext>
            </a:extLst>
          </p:cNvPr>
          <p:cNvSpPr txBox="1"/>
          <p:nvPr/>
        </p:nvSpPr>
        <p:spPr>
          <a:xfrm>
            <a:off x="1860550" y="5227720"/>
            <a:ext cx="847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“I didn’t realize that there was this problem until I ran my data, and then I could see that there is an equity gap in my classes. As soon as I saw that, I wanted to fix it right away.”</a:t>
            </a:r>
          </a:p>
          <a:p>
            <a:endParaRPr lang="en-US" i="1" dirty="0"/>
          </a:p>
          <a:p>
            <a:r>
              <a:rPr lang="en-US" i="1" dirty="0"/>
              <a:t>	 </a:t>
            </a:r>
            <a:r>
              <a:rPr lang="en-US" dirty="0"/>
              <a:t>– Participating Instructor in Colorado 2-year study.</a:t>
            </a:r>
          </a:p>
        </p:txBody>
      </p:sp>
    </p:spTree>
    <p:extLst>
      <p:ext uri="{BB962C8B-B14F-4D97-AF65-F5344CB8AC3E}">
        <p14:creationId xmlns:p14="http://schemas.microsoft.com/office/powerpoint/2010/main" val="346287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4D87-6657-48E1-9ADA-28724A1A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5" y="365125"/>
            <a:ext cx="10792047" cy="1589510"/>
          </a:xfrm>
        </p:spPr>
        <p:txBody>
          <a:bodyPr>
            <a:normAutofit/>
          </a:bodyPr>
          <a:lstStyle/>
          <a:p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in Race-Conscious Inquiry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D742-AC67-45C6-A908-72003A55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37" y="2506390"/>
            <a:ext cx="10447710" cy="4793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BEFORE: TEACHER/COURSE CENTERED INSTRUCTION</a:t>
            </a:r>
          </a:p>
          <a:p>
            <a:r>
              <a:rPr lang="en-US" dirty="0"/>
              <a:t>COURSE DATA – Before this project, the instructor had never been given the data by race &amp; ethnicity for his courses</a:t>
            </a:r>
          </a:p>
          <a:p>
            <a:r>
              <a:rPr lang="en-US" dirty="0"/>
              <a:t>MINORITIZED STUDENTS – the instructor had never looked at the groups specifically; who were the successful students</a:t>
            </a:r>
          </a:p>
          <a:p>
            <a:r>
              <a:rPr lang="en-US" dirty="0"/>
              <a:t>INSTRUCTOR-DRIVEN CLASS – instruction had been centered on teacher-needs, not student-needs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AFTER: DEVELOPED STUDENT-CONNECTEDNESS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CHANGES – starting homework in class; classroom activity</a:t>
            </a:r>
          </a:p>
          <a:p>
            <a:r>
              <a:rPr lang="en-US" dirty="0"/>
              <a:t>Talk “with” the students, more one-on-one and assigned more group work, make feel a part of the class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*LIKE “1</a:t>
            </a:r>
            <a:r>
              <a:rPr lang="en-US" sz="2800" b="1" i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GENERATION COLLEGE STUDENTS”,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WE ARE ALL “FIRST-GENERATION EQUITY PRACTIONERS”.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2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1FDB-530A-4CAA-B192-C7074DC8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u="sng" dirty="0"/>
              <a:t>Equity-Minded Practices: Instructor Example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1060-45AB-4669-B97F-7B0B39B2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Class roster with racial indicators</a:t>
            </a:r>
          </a:p>
          <a:p>
            <a:r>
              <a:rPr lang="en-US" dirty="0"/>
              <a:t>While tracking students in general, you can look for those who fall into equity gaps at our campus.</a:t>
            </a:r>
          </a:p>
          <a:p>
            <a:pPr marL="0" indent="0">
              <a:buNone/>
            </a:pPr>
            <a:r>
              <a:rPr lang="en-US" sz="4000" dirty="0"/>
              <a:t>Pay attention to:</a:t>
            </a:r>
          </a:p>
          <a:p>
            <a:r>
              <a:rPr lang="en-US" dirty="0"/>
              <a:t>Who is attending classes</a:t>
            </a:r>
          </a:p>
          <a:p>
            <a:r>
              <a:rPr lang="en-US" dirty="0"/>
              <a:t>Who is turning in work</a:t>
            </a:r>
          </a:p>
          <a:p>
            <a:r>
              <a:rPr lang="en-US" dirty="0"/>
              <a:t>Who is asking questions/seeking help</a:t>
            </a:r>
          </a:p>
          <a:p>
            <a:r>
              <a:rPr lang="en-US" dirty="0"/>
              <a:t>Who is NOT?</a:t>
            </a:r>
          </a:p>
        </p:txBody>
      </p:sp>
    </p:spTree>
    <p:extLst>
      <p:ext uri="{BB962C8B-B14F-4D97-AF65-F5344CB8AC3E}">
        <p14:creationId xmlns:p14="http://schemas.microsoft.com/office/powerpoint/2010/main" val="238157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C575-73DB-4384-ABFB-7DA9EE0B2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647" y="2139193"/>
            <a:ext cx="10620153" cy="4037770"/>
          </a:xfrm>
        </p:spPr>
        <p:txBody>
          <a:bodyPr/>
          <a:lstStyle/>
          <a:p>
            <a:r>
              <a:rPr lang="en-US" sz="2800" dirty="0"/>
              <a:t>What population are we actually serving?</a:t>
            </a:r>
          </a:p>
          <a:p>
            <a:r>
              <a:rPr lang="en-US" sz="2800" dirty="0"/>
              <a:t>How is that matched against our student population?</a:t>
            </a:r>
          </a:p>
          <a:p>
            <a:r>
              <a:rPr lang="en-US" sz="2800" dirty="0"/>
              <a:t>What are our equity gaps?</a:t>
            </a:r>
          </a:p>
          <a:p>
            <a:r>
              <a:rPr lang="en-US" sz="2800" dirty="0"/>
              <a:t>What are some ways we can address those gaps in our department/area?</a:t>
            </a:r>
          </a:p>
          <a:p>
            <a:r>
              <a:rPr lang="en-US" sz="2800" dirty="0"/>
              <a:t>What factors (including my own internalized racial biases) play a role in how “I” help to support students?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D2B48-675B-4A60-BE85-9EA27A463F71}"/>
              </a:ext>
            </a:extLst>
          </p:cNvPr>
          <p:cNvSpPr txBox="1"/>
          <p:nvPr/>
        </p:nvSpPr>
        <p:spPr>
          <a:xfrm>
            <a:off x="733646" y="743410"/>
            <a:ext cx="1022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Equity-Minded Questions for Programs/Services: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948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C575-73DB-4384-ABFB-7DA9EE0B2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1512" y="913174"/>
            <a:ext cx="10355509" cy="1015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700" dirty="0"/>
              <a:t>Think about it: Who comes to see YOU?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2238E-8E23-490B-8E43-3F76E512E398}"/>
              </a:ext>
            </a:extLst>
          </p:cNvPr>
          <p:cNvSpPr txBox="1"/>
          <p:nvPr/>
        </p:nvSpPr>
        <p:spPr>
          <a:xfrm>
            <a:off x="2466362" y="1932602"/>
            <a:ext cx="30200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highlight>
                  <a:srgbClr val="00FF00"/>
                </a:highlight>
              </a:rPr>
              <a:t>Faculty:</a:t>
            </a:r>
          </a:p>
          <a:p>
            <a:pPr lvl="1"/>
            <a:r>
              <a:rPr lang="en-US" sz="2600" dirty="0"/>
              <a:t>Who visits during your office hours? </a:t>
            </a:r>
          </a:p>
          <a:p>
            <a:pPr lvl="1"/>
            <a:r>
              <a:rPr lang="en-US" sz="2600" dirty="0"/>
              <a:t>*Who DOESN’T?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A10C-A89F-43AE-B9C0-99B14060CD2E}"/>
              </a:ext>
            </a:extLst>
          </p:cNvPr>
          <p:cNvSpPr txBox="1"/>
          <p:nvPr/>
        </p:nvSpPr>
        <p:spPr>
          <a:xfrm>
            <a:off x="6096000" y="1932602"/>
            <a:ext cx="30200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u="sng" dirty="0">
                <a:highlight>
                  <a:srgbClr val="00FF00"/>
                </a:highlight>
              </a:rPr>
              <a:t>Student Services:</a:t>
            </a:r>
          </a:p>
          <a:p>
            <a:pPr lvl="1"/>
            <a:r>
              <a:rPr lang="en-US" sz="2600" dirty="0"/>
              <a:t>Who are you actually serving?</a:t>
            </a:r>
          </a:p>
          <a:p>
            <a:pPr lvl="1"/>
            <a:r>
              <a:rPr lang="en-US" sz="2600" dirty="0"/>
              <a:t>*Who are you NOT?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C40CE-5A09-4998-84EF-542646525D5E}"/>
              </a:ext>
            </a:extLst>
          </p:cNvPr>
          <p:cNvSpPr txBox="1"/>
          <p:nvPr/>
        </p:nvSpPr>
        <p:spPr>
          <a:xfrm>
            <a:off x="2969875" y="4621982"/>
            <a:ext cx="6147694" cy="923330"/>
          </a:xfrm>
          <a:prstGeom prst="rect">
            <a:avLst/>
          </a:prstGeom>
          <a:solidFill>
            <a:srgbClr val="B4C7E7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en-US" dirty="0"/>
              <a:t>*Consider that you may not be connecting with everyone and may need to reach out or communicate differently to different groups to bridge the gap in your area.</a:t>
            </a:r>
          </a:p>
        </p:txBody>
      </p:sp>
    </p:spTree>
    <p:extLst>
      <p:ext uri="{BB962C8B-B14F-4D97-AF65-F5344CB8AC3E}">
        <p14:creationId xmlns:p14="http://schemas.microsoft.com/office/powerpoint/2010/main" val="13921120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6C788-C4FC-4FDC-8A35-3D0FEBD2EC4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tf89238778_win32</Template>
  <TotalTime>81</TotalTime>
  <Words>774</Words>
  <Application>Microsoft Office PowerPoint</Application>
  <PresentationFormat>Widescreen</PresentationFormat>
  <Paragraphs>92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Medium</vt:lpstr>
      <vt:lpstr>Gill Sans MT</vt:lpstr>
      <vt:lpstr>Wingdings 2</vt:lpstr>
      <vt:lpstr>DividendVTI</vt:lpstr>
      <vt:lpstr>Accountability for Racial Equity in Educational outcomes</vt:lpstr>
      <vt:lpstr>PowerPoint Presentation</vt:lpstr>
      <vt:lpstr>PowerPoint Presentation</vt:lpstr>
      <vt:lpstr>The Goal for Racial Equity</vt:lpstr>
      <vt:lpstr>C.U.E. Project: Equity-Mindedness via  Race-Conscious Inquiry</vt:lpstr>
      <vt:lpstr>Engaging in Race-Conscious Inquiry</vt:lpstr>
      <vt:lpstr>Equity-Minded Practices: Instructor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Purpose of the Inquiry Paradigm</vt:lpstr>
      <vt:lpstr>Equity Work in Action</vt:lpstr>
      <vt:lpstr>Disaggregated Data and Calculating Equity Gaps</vt:lpstr>
      <vt:lpstr>Calculating Equity Gaps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Summary</dc:title>
  <dc:creator>St. Jean, Cynthia J.</dc:creator>
  <cp:lastModifiedBy>St. Jean, Cynthia J.</cp:lastModifiedBy>
  <cp:revision>1</cp:revision>
  <dcterms:created xsi:type="dcterms:W3CDTF">2021-07-27T16:27:11Z</dcterms:created>
  <dcterms:modified xsi:type="dcterms:W3CDTF">2021-08-03T22:03:00Z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