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3" r:id="rId4"/>
    <p:sldId id="262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4E282C-8D7B-499F-9521-429E6C644EC9}" v="15" dt="2022-05-13T19:53:17.0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pencer, Delmy G." userId="ef2fc505-cc2e-4ea2-ad15-5cccc602bad4" providerId="ADAL" clId="{C84E282C-8D7B-499F-9521-429E6C644EC9}"/>
    <pc:docChg chg="custSel delSld modSld">
      <pc:chgData name="Spencer, Delmy G." userId="ef2fc505-cc2e-4ea2-ad15-5cccc602bad4" providerId="ADAL" clId="{C84E282C-8D7B-499F-9521-429E6C644EC9}" dt="2022-05-13T20:35:31.226" v="37" actId="47"/>
      <pc:docMkLst>
        <pc:docMk/>
      </pc:docMkLst>
      <pc:sldChg chg="del">
        <pc:chgData name="Spencer, Delmy G." userId="ef2fc505-cc2e-4ea2-ad15-5cccc602bad4" providerId="ADAL" clId="{C84E282C-8D7B-499F-9521-429E6C644EC9}" dt="2022-05-13T19:54:13.833" v="32" actId="47"/>
        <pc:sldMkLst>
          <pc:docMk/>
          <pc:sldMk cId="852467500" sldId="256"/>
        </pc:sldMkLst>
      </pc:sldChg>
      <pc:sldChg chg="del">
        <pc:chgData name="Spencer, Delmy G." userId="ef2fc505-cc2e-4ea2-ad15-5cccc602bad4" providerId="ADAL" clId="{C84E282C-8D7B-499F-9521-429E6C644EC9}" dt="2022-05-13T20:35:31.226" v="37" actId="47"/>
        <pc:sldMkLst>
          <pc:docMk/>
          <pc:sldMk cId="2010551352" sldId="261"/>
        </pc:sldMkLst>
      </pc:sldChg>
      <pc:sldChg chg="addSp delSp modSp mod">
        <pc:chgData name="Spencer, Delmy G." userId="ef2fc505-cc2e-4ea2-ad15-5cccc602bad4" providerId="ADAL" clId="{C84E282C-8D7B-499F-9521-429E6C644EC9}" dt="2022-05-13T19:54:07.839" v="31" actId="5793"/>
        <pc:sldMkLst>
          <pc:docMk/>
          <pc:sldMk cId="1979878216" sldId="262"/>
        </pc:sldMkLst>
        <pc:spChg chg="mod">
          <ac:chgData name="Spencer, Delmy G." userId="ef2fc505-cc2e-4ea2-ad15-5cccc602bad4" providerId="ADAL" clId="{C84E282C-8D7B-499F-9521-429E6C644EC9}" dt="2022-05-13T19:51:10.074" v="5" actId="115"/>
          <ac:spMkLst>
            <pc:docMk/>
            <pc:sldMk cId="1979878216" sldId="262"/>
            <ac:spMk id="2" creationId="{5066E85B-C02C-E045-23F1-41CC6A2F037A}"/>
          </ac:spMkLst>
        </pc:spChg>
        <pc:spChg chg="add del mod">
          <ac:chgData name="Spencer, Delmy G." userId="ef2fc505-cc2e-4ea2-ad15-5cccc602bad4" providerId="ADAL" clId="{C84E282C-8D7B-499F-9521-429E6C644EC9}" dt="2022-05-13T19:54:07.839" v="31" actId="5793"/>
          <ac:spMkLst>
            <pc:docMk/>
            <pc:sldMk cId="1979878216" sldId="262"/>
            <ac:spMk id="6" creationId="{DF36F802-E100-739C-4DC8-32BC2C60F4B8}"/>
          </ac:spMkLst>
        </pc:spChg>
        <pc:picChg chg="del">
          <ac:chgData name="Spencer, Delmy G." userId="ef2fc505-cc2e-4ea2-ad15-5cccc602bad4" providerId="ADAL" clId="{C84E282C-8D7B-499F-9521-429E6C644EC9}" dt="2022-05-13T19:50:33.982" v="0" actId="478"/>
          <ac:picMkLst>
            <pc:docMk/>
            <pc:sldMk cId="1979878216" sldId="262"/>
            <ac:picMk id="4" creationId="{31E921CB-99F4-AE56-24E0-F4F1791EA36E}"/>
          </ac:picMkLst>
        </pc:picChg>
        <pc:picChg chg="add mod">
          <ac:chgData name="Spencer, Delmy G." userId="ef2fc505-cc2e-4ea2-ad15-5cccc602bad4" providerId="ADAL" clId="{C84E282C-8D7B-499F-9521-429E6C644EC9}" dt="2022-05-13T19:53:17.040" v="27" actId="1076"/>
          <ac:picMkLst>
            <pc:docMk/>
            <pc:sldMk cId="1979878216" sldId="262"/>
            <ac:picMk id="9" creationId="{301C7966-9744-E5A7-12F5-8929CCC7FE48}"/>
          </ac:picMkLst>
        </pc:picChg>
        <pc:picChg chg="add del mod">
          <ac:chgData name="Spencer, Delmy G." userId="ef2fc505-cc2e-4ea2-ad15-5cccc602bad4" providerId="ADAL" clId="{C84E282C-8D7B-499F-9521-429E6C644EC9}" dt="2022-05-13T19:51:32.003" v="11"/>
          <ac:picMkLst>
            <pc:docMk/>
            <pc:sldMk cId="1979878216" sldId="262"/>
            <ac:picMk id="2051" creationId="{20F3E347-946C-06EC-97AE-53E0803ED888}"/>
          </ac:picMkLst>
        </pc:picChg>
      </pc:sldChg>
      <pc:sldChg chg="modSp mod">
        <pc:chgData name="Spencer, Delmy G." userId="ef2fc505-cc2e-4ea2-ad15-5cccc602bad4" providerId="ADAL" clId="{C84E282C-8D7B-499F-9521-429E6C644EC9}" dt="2022-05-13T19:54:51.007" v="36" actId="6549"/>
        <pc:sldMkLst>
          <pc:docMk/>
          <pc:sldMk cId="3861718487" sldId="263"/>
        </pc:sldMkLst>
        <pc:spChg chg="mod">
          <ac:chgData name="Spencer, Delmy G." userId="ef2fc505-cc2e-4ea2-ad15-5cccc602bad4" providerId="ADAL" clId="{C84E282C-8D7B-499F-9521-429E6C644EC9}" dt="2022-05-13T19:54:51.007" v="36" actId="6549"/>
          <ac:spMkLst>
            <pc:docMk/>
            <pc:sldMk cId="3861718487" sldId="263"/>
            <ac:spMk id="3" creationId="{B29040B2-BCA4-0AD8-696C-F82D79E0B1E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830F-9490-4E88-A7D4-F1ED5583AC7B}" type="datetimeFigureOut">
              <a:rPr lang="en-US" smtClean="0"/>
              <a:t>5/13/2022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0DC0-1C16-4C00-940A-0F066A497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361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830F-9490-4E88-A7D4-F1ED5583AC7B}" type="datetimeFigureOut">
              <a:rPr lang="en-US" smtClean="0"/>
              <a:t>5/13/2022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0DC0-1C16-4C00-940A-0F066A497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6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830F-9490-4E88-A7D4-F1ED5583AC7B}" type="datetimeFigureOut">
              <a:rPr lang="en-US" smtClean="0"/>
              <a:t>5/13/2022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0DC0-1C16-4C00-940A-0F066A4979E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31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830F-9490-4E88-A7D4-F1ED5583AC7B}" type="datetimeFigureOut">
              <a:rPr lang="en-US" smtClean="0"/>
              <a:t>5/13/2022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0DC0-1C16-4C00-940A-0F066A497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4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830F-9490-4E88-A7D4-F1ED5583AC7B}" type="datetimeFigureOut">
              <a:rPr lang="en-US" smtClean="0"/>
              <a:t>5/13/2022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0DC0-1C16-4C00-940A-0F066A4979E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8869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830F-9490-4E88-A7D4-F1ED5583AC7B}" type="datetimeFigureOut">
              <a:rPr lang="en-US" smtClean="0"/>
              <a:t>5/13/2022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0DC0-1C16-4C00-940A-0F066A497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451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830F-9490-4E88-A7D4-F1ED5583AC7B}" type="datetimeFigureOut">
              <a:rPr lang="en-US" smtClean="0"/>
              <a:t>5/13/2022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0DC0-1C16-4C00-940A-0F066A497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834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830F-9490-4E88-A7D4-F1ED5583AC7B}" type="datetimeFigureOut">
              <a:rPr lang="en-US" smtClean="0"/>
              <a:t>5/13/2022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0DC0-1C16-4C00-940A-0F066A497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59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830F-9490-4E88-A7D4-F1ED5583AC7B}" type="datetimeFigureOut">
              <a:rPr lang="en-US" smtClean="0"/>
              <a:t>5/13/2022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0DC0-1C16-4C00-940A-0F066A497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837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830F-9490-4E88-A7D4-F1ED5583AC7B}" type="datetimeFigureOut">
              <a:rPr lang="en-US" smtClean="0"/>
              <a:t>5/13/2022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0DC0-1C16-4C00-940A-0F066A497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068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830F-9490-4E88-A7D4-F1ED5583AC7B}" type="datetimeFigureOut">
              <a:rPr lang="en-US" smtClean="0"/>
              <a:t>5/13/2022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0DC0-1C16-4C00-940A-0F066A497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8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830F-9490-4E88-A7D4-F1ED5583AC7B}" type="datetimeFigureOut">
              <a:rPr lang="en-US" smtClean="0"/>
              <a:t>5/13/2022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0DC0-1C16-4C00-940A-0F066A497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890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830F-9490-4E88-A7D4-F1ED5583AC7B}" type="datetimeFigureOut">
              <a:rPr lang="en-US" smtClean="0"/>
              <a:t>5/13/2022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0DC0-1C16-4C00-940A-0F066A497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1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830F-9490-4E88-A7D4-F1ED5583AC7B}" type="datetimeFigureOut">
              <a:rPr lang="en-US" smtClean="0"/>
              <a:t>5/13/2022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0DC0-1C16-4C00-940A-0F066A497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708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830F-9490-4E88-A7D4-F1ED5583AC7B}" type="datetimeFigureOut">
              <a:rPr lang="en-US" smtClean="0"/>
              <a:t>5/13/2022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0DC0-1C16-4C00-940A-0F066A497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07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830F-9490-4E88-A7D4-F1ED5583AC7B}" type="datetimeFigureOut">
              <a:rPr lang="en-US" smtClean="0"/>
              <a:t>5/13/2022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0DC0-1C16-4C00-940A-0F066A497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97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E830F-9490-4E88-A7D4-F1ED5583AC7B}" type="datetimeFigureOut">
              <a:rPr lang="en-US" smtClean="0"/>
              <a:t>5/13/2022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DCD0DC0-1C16-4C00-940A-0F066A497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0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vidclinic.org/sbccd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sbccd.edu/college-corps/index.ph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82462-166B-4D08-4BD0-4C5BE5E13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COVID-19 Testing Information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9CCE8-B104-862E-FB30-36EFB598D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31800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339725" algn="l"/>
              </a:tabLs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Please access the following link for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testing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registration: </a:t>
            </a:r>
            <a:r>
              <a:rPr lang="en-US" sz="16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https://www.covidclinic.org/sbccd/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b="1" u="sng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SBVC: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Location: CTS 106</a:t>
            </a:r>
          </a:p>
          <a:p>
            <a:pPr marL="739775" lvl="2" indent="-277813">
              <a:spcBef>
                <a:spcPts val="0"/>
              </a:spcBef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Weekdays: Tuesdays and Wednesdays</a:t>
            </a:r>
          </a:p>
          <a:p>
            <a:pPr marL="739775" lvl="2" indent="-277813">
              <a:spcBef>
                <a:spcPts val="0"/>
              </a:spcBef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Times: 11:30 am to 7:30 pm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CHC: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00050" lvl="1" indent="339725">
              <a:spcBef>
                <a:spcPts val="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Location: LRC 110  </a:t>
            </a:r>
          </a:p>
          <a:p>
            <a:pPr marL="739775" lvl="2" indent="-339725">
              <a:spcBef>
                <a:spcPts val="0"/>
              </a:spcBef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Weekdays: Tuesdays and Wednesdays</a:t>
            </a:r>
          </a:p>
          <a:p>
            <a:pPr marL="739775" lvl="2" indent="-339725">
              <a:spcBef>
                <a:spcPts val="0"/>
              </a:spcBef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Times: 11:30 am to 7:30 pm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District: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2" indent="-400050" defTabSz="247650">
              <a:spcBef>
                <a:spcPts val="0"/>
              </a:spcBef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Location: 550 E. Hospitality Lane, 2</a:t>
            </a:r>
            <a:r>
              <a:rPr lang="en-US" sz="16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nd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floor, board extension room. (those who need or would like to test from 	the EDCT, please use this site.)</a:t>
            </a:r>
          </a:p>
          <a:p>
            <a:pPr marL="739775" lvl="1" indent="-339725">
              <a:spcBef>
                <a:spcPts val="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Weekdays: Tuesdays and Wednesdays </a:t>
            </a:r>
          </a:p>
          <a:p>
            <a:pPr marL="400050" lvl="1" indent="0">
              <a:spcBef>
                <a:spcPts val="0"/>
              </a:spcBef>
              <a:tabLst>
                <a:tab pos="801688" algn="l"/>
              </a:tabLs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Times: 8 am to 4 pm </a:t>
            </a:r>
          </a:p>
        </p:txBody>
      </p:sp>
    </p:spTree>
    <p:extLst>
      <p:ext uri="{BB962C8B-B14F-4D97-AF65-F5344CB8AC3E}">
        <p14:creationId xmlns:p14="http://schemas.microsoft.com/office/powerpoint/2010/main" val="1725648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797B9-9939-3B7E-4F77-EFE687A60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 Commencement Information!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2F724-2C55-71CE-5263-EDDAFC816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80755"/>
            <a:ext cx="8596668" cy="4360608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Rented Regalia Instructions </a:t>
            </a:r>
            <a:endParaRPr lang="en-US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Please look for an email next week that will let you know when you can stop by the bookstore to pick-up your regalia.  </a:t>
            </a:r>
          </a:p>
          <a:p>
            <a:pPr lvl="1">
              <a:spcBef>
                <a:spcPts val="0"/>
              </a:spcBef>
              <a:tabLst>
                <a:tab pos="914400" algn="l"/>
              </a:tabLst>
            </a:pPr>
            <a:r>
              <a:rPr lang="en-US" sz="1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You'll drop off Regalia at the bookstore directly after the ceremony.</a:t>
            </a:r>
            <a:endParaRPr lang="en-US" sz="1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Parking Instructions for Faculty and Staff on May 25</a:t>
            </a:r>
            <a:r>
              <a:rPr lang="en-US" sz="2000" b="1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3C2BC97-98BD-EFB8-52A3-D811B5F23A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98" r="22844" b="57998"/>
          <a:stretch/>
        </p:blipFill>
        <p:spPr bwMode="auto">
          <a:xfrm>
            <a:off x="77313" y="3112493"/>
            <a:ext cx="9536950" cy="313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8F58229-B7F4-EE4D-3A42-94221B27381B}"/>
              </a:ext>
            </a:extLst>
          </p:cNvPr>
          <p:cNvSpPr/>
          <p:nvPr/>
        </p:nvSpPr>
        <p:spPr>
          <a:xfrm>
            <a:off x="3391722" y="5259977"/>
            <a:ext cx="3897352" cy="9884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587F68-C79A-B80A-53D5-DCA861CD136E}"/>
              </a:ext>
            </a:extLst>
          </p:cNvPr>
          <p:cNvSpPr txBox="1"/>
          <p:nvPr/>
        </p:nvSpPr>
        <p:spPr>
          <a:xfrm>
            <a:off x="677334" y="5544717"/>
            <a:ext cx="2542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Park in Lot N and P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DAD0826B-6F2C-8C7D-0D46-0B385F5F58AC}"/>
              </a:ext>
            </a:extLst>
          </p:cNvPr>
          <p:cNvSpPr/>
          <p:nvPr/>
        </p:nvSpPr>
        <p:spPr>
          <a:xfrm>
            <a:off x="3051461" y="5697723"/>
            <a:ext cx="240379" cy="154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887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040B2-BCA4-0AD8-696C-F82D79E0B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19101"/>
            <a:ext cx="8596668" cy="575561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 May 25</a:t>
            </a:r>
            <a:r>
              <a:rPr lang="en-US" sz="1400" b="1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lang="en-US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at </a:t>
            </a: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4:00 PM, bring your regalia to the </a:t>
            </a:r>
            <a:r>
              <a:rPr lang="en-US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Student Life area </a:t>
            </a: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get help with regalia if needed.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1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5:00 PM: Faculty will walk in line to the stage (the stairs in front of CNTL).</a:t>
            </a:r>
          </a:p>
          <a:p>
            <a:pPr lvl="1">
              <a:spcBef>
                <a:spcPts val="0"/>
              </a:spcBef>
              <a:tabLst>
                <a:tab pos="914400" algn="l"/>
              </a:tabLst>
            </a:pP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Commencement has been expanded to include classes 2020, 2021, and 2022. </a:t>
            </a:r>
            <a:endParaRPr lang="en-US" sz="1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F453D4C7-1F6D-0CF4-FCAF-91A978A53E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509" t="13009" r="20478" b="4768"/>
          <a:stretch/>
        </p:blipFill>
        <p:spPr>
          <a:xfrm>
            <a:off x="3117823" y="1759972"/>
            <a:ext cx="3338844" cy="482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718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6E85B-C02C-E045-23F1-41CC6A2F0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College Corps program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Information Sessions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36F802-E100-739C-4DC8-32BC2C60F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49870"/>
            <a:ext cx="3352801" cy="3880773"/>
          </a:xfrm>
        </p:spPr>
        <p:txBody>
          <a:bodyPr/>
          <a:lstStyle/>
          <a:p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Students will learn about the requirements of the program, volunteer sites, how to apply and more. 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Deadline to </a:t>
            </a:r>
            <a:r>
              <a:rPr lang="en-US" sz="18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Apply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the program is Friday, June 3.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program will begin in Fall 2022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6" descr="Text&#10;&#10;Description automatically generated">
            <a:extLst>
              <a:ext uri="{FF2B5EF4-FFF2-40B4-BE49-F238E27FC236}">
                <a16:creationId xmlns:a16="http://schemas.microsoft.com/office/drawing/2014/main" id="{301C7966-9744-E5A7-12F5-8929CCC7F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707" y="1798007"/>
            <a:ext cx="5266466" cy="398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87821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177</TotalTime>
  <Words>266</Words>
  <Application>Microsoft Office PowerPoint</Application>
  <PresentationFormat>Widescreen</PresentationFormat>
  <Paragraphs>37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Trebuchet MS</vt:lpstr>
      <vt:lpstr>Wingdings 3</vt:lpstr>
      <vt:lpstr>Facet</vt:lpstr>
      <vt:lpstr> COVID-19 Testing Information </vt:lpstr>
      <vt:lpstr>2022 Commencement Information!</vt:lpstr>
      <vt:lpstr>PowerPoint Presentation</vt:lpstr>
      <vt:lpstr>College Corps program Information Sessions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Spencer, Delmy G.</dc:creator>
  <cp:lastModifiedBy>Spencer, Delmy G.</cp:lastModifiedBy>
  <cp:revision>1</cp:revision>
  <dcterms:created xsi:type="dcterms:W3CDTF">2022-05-13T17:38:06Z</dcterms:created>
  <dcterms:modified xsi:type="dcterms:W3CDTF">2022-05-13T20:35:41Z</dcterms:modified>
</cp:coreProperties>
</file>