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9" r:id="rId3"/>
    <p:sldId id="312" r:id="rId4"/>
    <p:sldId id="319" r:id="rId5"/>
    <p:sldId id="317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7B506-7C77-42D0-831E-00D665EB6045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DFEB8-5259-45BD-B8B1-A169F65DE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0960"/>
            <a:ext cx="9144000" cy="13868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5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420" y="2133600"/>
            <a:ext cx="9644380" cy="3657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8200" y="1714976"/>
            <a:ext cx="871220" cy="8636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38200" y="1714976"/>
            <a:ext cx="871220" cy="8636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38369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38369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38200" y="1714976"/>
            <a:ext cx="871220" cy="8636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1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6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1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F5E9-FD2E-4B89-8B56-368D5D5EE114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DC91-C723-44AE-B4EE-4D758CF1D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4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145" y="3488972"/>
            <a:ext cx="1088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All-Campus Zoom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22" y="5058632"/>
            <a:ext cx="657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24, 2021</a:t>
            </a:r>
          </a:p>
        </p:txBody>
      </p:sp>
    </p:spTree>
    <p:extLst>
      <p:ext uri="{BB962C8B-B14F-4D97-AF65-F5344CB8AC3E}">
        <p14:creationId xmlns:p14="http://schemas.microsoft.com/office/powerpoint/2010/main" val="65560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87" y="2562185"/>
            <a:ext cx="8904565" cy="97308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41" y="509568"/>
            <a:ext cx="63118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Alliance: Accountability for Racial Equity in Educational Outcomes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 Sosa, Cyndie St. Jean, Carrie Audet, and Deborah Wasbotten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Book/One College: Ta-Nehisi Coates: Between the World and Me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 Weiss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SBCCD Director of Diversity, Equity &amp; Inclusion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Aysia Brown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Update &amp; Planning for Spring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 Wurtz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SBCCD Vaccine Resolution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Horan</a:t>
            </a:r>
          </a:p>
        </p:txBody>
      </p:sp>
    </p:spTree>
    <p:extLst>
      <p:ext uri="{BB962C8B-B14F-4D97-AF65-F5344CB8AC3E}">
        <p14:creationId xmlns:p14="http://schemas.microsoft.com/office/powerpoint/2010/main" val="96481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8980B-AFA3-4DDA-A37D-B4185E04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dirty="0"/>
              <a:t>Welcome!</a:t>
            </a:r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F8E77-4AF9-41E2-9EE9-BC860BC6A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200" dirty="0"/>
              <a:t>Aysia Brown, MA</a:t>
            </a:r>
          </a:p>
          <a:p>
            <a:pPr marL="457200" lvl="1" indent="0">
              <a:buNone/>
            </a:pPr>
            <a:r>
              <a:rPr lang="en-US" sz="2200" b="1" dirty="0"/>
              <a:t>Director of Diversity, Equity &amp; Inclusion</a:t>
            </a:r>
          </a:p>
          <a:p>
            <a:pPr marL="457200" lvl="1" indent="0">
              <a:buNone/>
            </a:pPr>
            <a:r>
              <a:rPr lang="en-US" sz="2200" dirty="0"/>
              <a:t>SBCCD</a:t>
            </a:r>
          </a:p>
        </p:txBody>
      </p:sp>
      <p:pic>
        <p:nvPicPr>
          <p:cNvPr id="5" name="Picture 4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988779F8-CC6D-41D6-825E-90C094D3E2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r="-1" b="3341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816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096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24" y="2562184"/>
            <a:ext cx="8904565" cy="97308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Vaccine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Resolution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41" y="1333494"/>
            <a:ext cx="631183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Compromise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all sides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Empathy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all sides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intended to create and maintain a safe working environment for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personnel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intended to create and maintain a safe learning environment for </a:t>
            </a:r>
            <a:r>
              <a:rPr lang="en-US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21624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24" y="2562184"/>
            <a:ext cx="8904565" cy="97308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Vaccine </a:t>
            </a:r>
            <a:br>
              <a:rPr lang="en-US" sz="7200" dirty="0">
                <a:solidFill>
                  <a:schemeClr val="bg1"/>
                </a:solidFill>
              </a:rPr>
            </a:br>
            <a:r>
              <a:rPr lang="en-US" sz="7200" dirty="0">
                <a:solidFill>
                  <a:schemeClr val="bg1"/>
                </a:solidFill>
              </a:rPr>
              <a:t>Resolution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241" y="148153"/>
            <a:ext cx="63118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students participating in on-site, in-person instruction &amp; support services to provide evidence of fully vaccinated status by January 7th</a:t>
            </a:r>
          </a:p>
          <a:p>
            <a:pPr lvl="1"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all employees to provide evidence of fully vaccinated status by January 7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this must be negotiated with CSEA, CTA, POA, and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Mgmt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Association</a:t>
            </a:r>
          </a:p>
          <a:p>
            <a:pPr lvl="1"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to negotiate the addition of a 3</a:t>
            </a:r>
            <a:r>
              <a:rPr lang="en-US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exemption “strongly held beliefs”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Tracking, Costs &amp; Logistics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TBD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on Board Agenda as standing information update</a:t>
            </a:r>
          </a:p>
        </p:txBody>
      </p:sp>
    </p:spTree>
    <p:extLst>
      <p:ext uri="{BB962C8B-B14F-4D97-AF65-F5344CB8AC3E}">
        <p14:creationId xmlns:p14="http://schemas.microsoft.com/office/powerpoint/2010/main" val="273991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097451"/>
          </a:xfrm>
          <a:prstGeom prst="rect">
            <a:avLst/>
          </a:prstGeom>
          <a:solidFill>
            <a:srgbClr val="2E845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743" y="2562184"/>
            <a:ext cx="2722513" cy="97308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Q&amp;A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93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6543</TotalTime>
  <Words>214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Agenda </vt:lpstr>
      <vt:lpstr>Welcome!</vt:lpstr>
      <vt:lpstr>Vaccine  Resolution </vt:lpstr>
      <vt:lpstr>Vaccine  Resolution </vt:lpstr>
      <vt:lpstr>Q&amp;A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Angel</dc:creator>
  <cp:lastModifiedBy>Horan, Kevin</cp:lastModifiedBy>
  <cp:revision>45</cp:revision>
  <dcterms:created xsi:type="dcterms:W3CDTF">2020-08-14T17:00:11Z</dcterms:created>
  <dcterms:modified xsi:type="dcterms:W3CDTF">2021-09-24T23:00:04Z</dcterms:modified>
</cp:coreProperties>
</file>