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507" r:id="rId3"/>
    <p:sldId id="508" r:id="rId4"/>
    <p:sldId id="510" r:id="rId5"/>
    <p:sldId id="523" r:id="rId6"/>
    <p:sldId id="524" r:id="rId7"/>
    <p:sldId id="408" r:id="rId8"/>
    <p:sldId id="410" r:id="rId9"/>
    <p:sldId id="411" r:id="rId10"/>
    <p:sldId id="522" r:id="rId11"/>
    <p:sldId id="518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442" autoAdjust="0"/>
  </p:normalViewPr>
  <p:slideViewPr>
    <p:cSldViewPr snapToGrid="0">
      <p:cViewPr varScale="1">
        <p:scale>
          <a:sx n="96" d="100"/>
          <a:sy n="96" d="100"/>
        </p:scale>
        <p:origin x="48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AC7194-EB8A-4C3F-91C8-BC77BDA38307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25F024-9710-4A82-8155-7C8E1D5BE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5EBA66-2A62-4449-93B8-B251FC23EF9F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51F44-32F1-44BB-A07B-D1020FFD2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3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51F44-32F1-44BB-A07B-D1020FFD2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6033" y="0"/>
            <a:ext cx="7766936" cy="997432"/>
          </a:xfrm>
        </p:spPr>
        <p:txBody>
          <a:bodyPr/>
          <a:lstStyle/>
          <a:p>
            <a:pPr algn="ctr"/>
            <a:r>
              <a:rPr lang="en-US" dirty="0"/>
              <a:t>All Campus Zoom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6267" y="997432"/>
            <a:ext cx="7766936" cy="592503"/>
          </a:xfrm>
        </p:spPr>
        <p:txBody>
          <a:bodyPr/>
          <a:lstStyle/>
          <a:p>
            <a:pPr algn="ctr"/>
            <a:r>
              <a:rPr lang="en-US" b="1" dirty="0"/>
              <a:t>April 16,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06D83-DDE7-4591-85CA-23F250B21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7"/>
          <a:stretch/>
        </p:blipFill>
        <p:spPr>
          <a:xfrm rot="5400000">
            <a:off x="3680667" y="1787129"/>
            <a:ext cx="377766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3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49" y="577058"/>
            <a:ext cx="8542554" cy="577241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050" name="Picture 2" descr="Time to update stamp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00" r="99100">
                        <a14:foregroundMark x1="7400" y1="52308" x2="9000" y2="62051"/>
                        <a14:foregroundMark x1="4600" y1="48205" x2="9400" y2="46923"/>
                        <a14:foregroundMark x1="12000" y1="46154" x2="13900" y2="59103"/>
                        <a14:foregroundMark x1="10100" y1="66026" x2="66200" y2="53462"/>
                        <a14:foregroundMark x1="5200" y1="43462" x2="39700" y2="35513"/>
                        <a14:foregroundMark x1="67000" y1="29231" x2="81800" y2="26026"/>
                        <a14:foregroundMark x1="15000" y1="47564" x2="17200" y2="56795"/>
                        <a14:foregroundMark x1="25500" y1="45385" x2="27200" y2="56410"/>
                        <a14:foregroundMark x1="29300" y1="42949" x2="28100" y2="42436"/>
                        <a14:foregroundMark x1="30000" y1="49872" x2="28600" y2="49487"/>
                        <a14:foregroundMark x1="31300" y1="57564" x2="29300" y2="57308"/>
                        <a14:foregroundMark x1="34500" y1="40897" x2="39600" y2="39359"/>
                        <a14:foregroundMark x1="38200" y1="44487" x2="39700" y2="53718"/>
                        <a14:foregroundMark x1="43500" y1="39103" x2="42900" y2="45769"/>
                        <a14:foregroundMark x1="54300" y1="38462" x2="55000" y2="46923"/>
                        <a14:foregroundMark x1="58900" y1="38462" x2="59500" y2="42564"/>
                        <a14:foregroundMark x1="62300" y1="37051" x2="62900" y2="43462"/>
                        <a14:foregroundMark x1="65400" y1="35128" x2="66700" y2="38205"/>
                        <a14:foregroundMark x1="69400" y1="34359" x2="70300" y2="40897"/>
                        <a14:foregroundMark x1="79400" y1="31795" x2="81500" y2="37692"/>
                        <a14:foregroundMark x1="83400" y1="30256" x2="85900" y2="30000"/>
                        <a14:foregroundMark x1="85900" y1="34103" x2="86800" y2="38718"/>
                        <a14:foregroundMark x1="90500" y1="29359" x2="90900" y2="34359"/>
                        <a14:foregroundMark x1="94500" y1="42949" x2="95600" y2="42821"/>
                        <a14:backgroundMark x1="32800" y1="47051" x2="32800" y2="47051"/>
                        <a14:backgroundMark x1="32100" y1="41795" x2="36100" y2="55769"/>
                        <a14:backgroundMark x1="4600" y1="45256" x2="27000" y2="40256"/>
                        <a14:backgroundMark x1="38100" y1="37436" x2="47800" y2="35128"/>
                        <a14:backgroundMark x1="55900" y1="35385" x2="57800" y2="47564"/>
                        <a14:backgroundMark x1="61700" y1="46923" x2="62300" y2="50000"/>
                        <a14:backgroundMark x1="60700" y1="38718" x2="61300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29" y="344556"/>
            <a:ext cx="7591711" cy="59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5" y="5697135"/>
            <a:ext cx="3032972" cy="7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3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1F0CD2F1-B3D3-41DD-B39F-3633C9C52E79">
            <a:extLst>
              <a:ext uri="{FF2B5EF4-FFF2-40B4-BE49-F238E27FC236}">
                <a16:creationId xmlns:a16="http://schemas.microsoft.com/office/drawing/2014/main" id="{DF07B1B8-880F-47D2-9293-27DF729D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66" y="315806"/>
            <a:ext cx="8046734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31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8980B-AFA3-4DDA-A37D-B4185E04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Re-Opening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F8E77-4AF9-41E2-9EE9-BC860BC6A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District Task Force</a:t>
            </a:r>
          </a:p>
          <a:p>
            <a:pPr lvl="1"/>
            <a:r>
              <a:rPr lang="en-US" b="1" dirty="0"/>
              <a:t>Planning to Enable Re-Opening For Fall 2021</a:t>
            </a:r>
          </a:p>
          <a:p>
            <a:pPr lvl="1"/>
            <a:r>
              <a:rPr lang="en-US" dirty="0"/>
              <a:t>State Tier &amp; County Requirement Changes</a:t>
            </a:r>
            <a:endParaRPr lang="en-US" b="1" dirty="0"/>
          </a:p>
          <a:p>
            <a:pPr lvl="1"/>
            <a:r>
              <a:rPr lang="en-US" dirty="0"/>
              <a:t>Department Meetings to Develop Local Needs Assessment</a:t>
            </a:r>
          </a:p>
          <a:p>
            <a:pPr lvl="1"/>
            <a:r>
              <a:rPr lang="en-US" dirty="0"/>
              <a:t>Collective Bargaining Process</a:t>
            </a:r>
          </a:p>
          <a:p>
            <a:pPr lvl="1"/>
            <a:r>
              <a:rPr lang="en-US" dirty="0"/>
              <a:t>No Summer Blip (it’s an Avengers/Marvel thing)</a:t>
            </a:r>
          </a:p>
          <a:p>
            <a:pPr lvl="1"/>
            <a:r>
              <a:rPr lang="en-US" dirty="0"/>
              <a:t>Q&amp;A Document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28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E776-4C45-4773-8A66-0A773A6A3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888" y="3286846"/>
            <a:ext cx="7766936" cy="1646302"/>
          </a:xfrm>
        </p:spPr>
        <p:txBody>
          <a:bodyPr/>
          <a:lstStyle/>
          <a:p>
            <a:r>
              <a:rPr lang="en-US" sz="4800" dirty="0"/>
              <a:t>Equity Minded Student Support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0E9AC-4988-4899-A932-F7CCC92EC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888" y="4841707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March 2021</a:t>
            </a:r>
          </a:p>
          <a:p>
            <a:r>
              <a:rPr lang="en-US" dirty="0"/>
              <a:t>Delmy Spencer, Jessica Macias, Rejoice Chavira, Rebecca Abeyta, </a:t>
            </a:r>
          </a:p>
          <a:p>
            <a:r>
              <a:rPr lang="en-US" dirty="0"/>
              <a:t>Ernesto Rivera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8504F73-C7A1-409C-AA23-030D223DE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635" y="635086"/>
            <a:ext cx="3540235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2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E776-4C45-4773-8A66-0A773A6A3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855" y="1261331"/>
            <a:ext cx="3497565" cy="3002662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Technology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0E9AC-4988-4899-A932-F7CCC92EC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374" y="4263992"/>
            <a:ext cx="3498045" cy="1325857"/>
          </a:xfrm>
        </p:spPr>
        <p:txBody>
          <a:bodyPr>
            <a:normAutofit/>
          </a:bodyPr>
          <a:lstStyle/>
          <a:p>
            <a:pPr algn="l"/>
            <a:r>
              <a:rPr lang="en-US"/>
              <a:t>Melissa Oshman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9800949-05B7-4553-97CC-5BC933C56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3" y="2203307"/>
            <a:ext cx="4887354" cy="24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5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E776-4C45-4773-8A66-0A773A6A3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856" y="1261331"/>
            <a:ext cx="3179146" cy="2786430"/>
          </a:xfrm>
        </p:spPr>
        <p:txBody>
          <a:bodyPr>
            <a:normAutofit/>
          </a:bodyPr>
          <a:lstStyle/>
          <a:p>
            <a:r>
              <a:rPr lang="en-US" dirty="0"/>
              <a:t>Gala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0E9AC-4988-4899-A932-F7CCC92EC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375" y="4047760"/>
            <a:ext cx="3179628" cy="1548909"/>
          </a:xfrm>
        </p:spPr>
        <p:txBody>
          <a:bodyPr>
            <a:normAutofit/>
          </a:bodyPr>
          <a:lstStyle/>
          <a:p>
            <a:r>
              <a:rPr lang="en-US" dirty="0"/>
              <a:t>Michelle Riggs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9E4C585-C884-4AB3-9F5E-264ABFD6C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" r="9077" b="-2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D6E9-4C68-44D6-AE2F-8B571D86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3688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www.craftonhills.edu/gala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8FE2BE-BA89-4591-A231-9DBD7074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945" y="1097280"/>
            <a:ext cx="8295445" cy="57607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CA607EA-721A-49FC-AED8-56DDC97E03A5}"/>
              </a:ext>
            </a:extLst>
          </p:cNvPr>
          <p:cNvSpPr/>
          <p:nvPr/>
        </p:nvSpPr>
        <p:spPr>
          <a:xfrm>
            <a:off x="5586254" y="2292625"/>
            <a:ext cx="2076450" cy="3826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D6E9-4C68-44D6-AE2F-8B571D86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3688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Opportunity Drawing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8FE2BE-BA89-4591-A231-9DBD7074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945" y="1097280"/>
            <a:ext cx="8295445" cy="57607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CA607EA-721A-49FC-AED8-56DDC97E03A5}"/>
              </a:ext>
            </a:extLst>
          </p:cNvPr>
          <p:cNvSpPr/>
          <p:nvPr/>
        </p:nvSpPr>
        <p:spPr>
          <a:xfrm>
            <a:off x="5639263" y="3018236"/>
            <a:ext cx="2076450" cy="3826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85E0-1F65-456B-9DD4-66D58B0F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Sponsor a Student – Win Prizes!</a:t>
            </a:r>
            <a:br>
              <a:rPr lang="en-US" dirty="0"/>
            </a:br>
            <a:r>
              <a:rPr lang="en-US" dirty="0"/>
              <a:t>Weekend Getaway for Memorial 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097685-45B8-476C-B033-F4D852B89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85" y="2053457"/>
            <a:ext cx="3527495" cy="4572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FE4166-73FF-4A94-84E8-126931CD1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705" y="2112194"/>
            <a:ext cx="3454196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04C094-41CA-4E04-A829-C1E36C426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351" y="2053457"/>
            <a:ext cx="35713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86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2">
      <a:dk1>
        <a:srgbClr val="2C2C2C"/>
      </a:dk1>
      <a:lt1>
        <a:srgbClr val="FFFFFF"/>
      </a:lt1>
      <a:dk2>
        <a:srgbClr val="03663B"/>
      </a:dk2>
      <a:lt2>
        <a:srgbClr val="F2F2F2"/>
      </a:lt2>
      <a:accent1>
        <a:srgbClr val="03663B"/>
      </a:accent1>
      <a:accent2>
        <a:srgbClr val="FFC000"/>
      </a:accent2>
      <a:accent3>
        <a:srgbClr val="08CC78"/>
      </a:accent3>
      <a:accent4>
        <a:srgbClr val="C04908"/>
      </a:accent4>
      <a:accent5>
        <a:srgbClr val="2C2C2C"/>
      </a:accent5>
      <a:accent6>
        <a:srgbClr val="F56617"/>
      </a:accent6>
      <a:hlink>
        <a:srgbClr val="005DBA"/>
      </a:hlink>
      <a:folHlink>
        <a:srgbClr val="6C606A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104</Words>
  <Application>Microsoft Office PowerPoint</Application>
  <PresentationFormat>Widescreen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All Campus Zoom</vt:lpstr>
      <vt:lpstr>PowerPoint Presentation</vt:lpstr>
      <vt:lpstr>Re-Opening</vt:lpstr>
      <vt:lpstr>Equity Minded Student Support Services</vt:lpstr>
      <vt:lpstr>Technology Update</vt:lpstr>
      <vt:lpstr>Gala Update</vt:lpstr>
      <vt:lpstr>www.craftonhills.edu/gala</vt:lpstr>
      <vt:lpstr>Opportunity Drawing</vt:lpstr>
      <vt:lpstr>Sponsor a Student – Win Prizes! Weekend Getaway for Memorial Day</vt:lpstr>
      <vt:lpstr>PowerPoint Presentation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In-Service/Opening Day</dc:title>
  <dc:creator>Kevin Horan</dc:creator>
  <cp:lastModifiedBy>Kevin Horan</cp:lastModifiedBy>
  <cp:revision>24</cp:revision>
  <dcterms:created xsi:type="dcterms:W3CDTF">2020-08-12T12:18:07Z</dcterms:created>
  <dcterms:modified xsi:type="dcterms:W3CDTF">2021-04-16T22:08:25Z</dcterms:modified>
</cp:coreProperties>
</file>