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9" r:id="rId3"/>
    <p:sldId id="312" r:id="rId4"/>
    <p:sldId id="319" r:id="rId5"/>
    <p:sldId id="317" r:id="rId6"/>
    <p:sldId id="321" r:id="rId7"/>
    <p:sldId id="322" r:id="rId8"/>
    <p:sldId id="320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7B506-7C77-42D0-831E-00D665EB604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FEB8-5259-45BD-B8B1-A169F65DE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0960"/>
            <a:ext cx="9144000" cy="13868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420" y="2133600"/>
            <a:ext cx="9644380" cy="365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8200" y="1714976"/>
            <a:ext cx="871220" cy="8636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8200" y="1714976"/>
            <a:ext cx="871220" cy="8636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38369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38369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38200" y="1714976"/>
            <a:ext cx="871220" cy="8636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F5E9-FD2E-4B89-8B56-368D5D5EE11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145" y="3488972"/>
            <a:ext cx="1088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All-Campus Zoom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22" y="5058632"/>
            <a:ext cx="657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19, 2021</a:t>
            </a:r>
          </a:p>
        </p:txBody>
      </p:sp>
    </p:spTree>
    <p:extLst>
      <p:ext uri="{BB962C8B-B14F-4D97-AF65-F5344CB8AC3E}">
        <p14:creationId xmlns:p14="http://schemas.microsoft.com/office/powerpoint/2010/main" val="65560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87" y="2562185"/>
            <a:ext cx="8904565" cy="9730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509568"/>
            <a:ext cx="631183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Alliance: Opposing the Erasure of Asian Americans, Pacific Islanders, and Native Americans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Ericka Paddock, Rejoice Chavira, Chloe De Los Reyes, Jimmy Grabow, Madeleine Boone</a:t>
            </a:r>
          </a:p>
          <a:p>
            <a:pPr lvl="1"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Pathways Update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Shella Scott &amp; Josh Robles</a:t>
            </a:r>
          </a:p>
          <a:p>
            <a:pPr lvl="1"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SBCCD Vaccine Mandate Update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Horan</a:t>
            </a:r>
          </a:p>
          <a:p>
            <a:pPr lvl="1"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Vaccine Mandate FAQ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Delmy Spencer</a:t>
            </a:r>
          </a:p>
        </p:txBody>
      </p:sp>
    </p:spTree>
    <p:extLst>
      <p:ext uri="{BB962C8B-B14F-4D97-AF65-F5344CB8AC3E}">
        <p14:creationId xmlns:p14="http://schemas.microsoft.com/office/powerpoint/2010/main" val="96481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8980B-AFA3-4DDA-A37D-B4185E0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" y="372238"/>
            <a:ext cx="5307496" cy="1956841"/>
          </a:xfrm>
        </p:spPr>
        <p:txBody>
          <a:bodyPr anchor="b">
            <a:normAutofit/>
          </a:bodyPr>
          <a:lstStyle/>
          <a:p>
            <a:r>
              <a:rPr lang="en-US" sz="5000" dirty="0"/>
              <a:t>Congratulations!</a:t>
            </a:r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8E77-4AF9-41E2-9EE9-BC860BC6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4" y="2872899"/>
            <a:ext cx="4712716" cy="332066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200" dirty="0"/>
              <a:t>Jimmy Grabow</a:t>
            </a:r>
          </a:p>
          <a:p>
            <a:pPr marL="457200" lvl="1" indent="0">
              <a:buNone/>
            </a:pPr>
            <a:r>
              <a:rPr lang="en-US" sz="2200" b="1" dirty="0"/>
              <a:t>3</a:t>
            </a:r>
            <a:r>
              <a:rPr lang="en-US" sz="2200" b="1" baseline="30000" dirty="0"/>
              <a:t>rd</a:t>
            </a:r>
            <a:r>
              <a:rPr lang="en-US" sz="2200" b="1" dirty="0"/>
              <a:t> Fastest American Male</a:t>
            </a:r>
          </a:p>
          <a:p>
            <a:pPr marL="457200" lvl="1" indent="0">
              <a:buNone/>
            </a:pPr>
            <a:r>
              <a:rPr lang="en-US" sz="2200" b="1" dirty="0"/>
              <a:t>	- ½ </a:t>
            </a:r>
            <a:r>
              <a:rPr lang="en-US" sz="2200" b="1" dirty="0" err="1"/>
              <a:t>Maration</a:t>
            </a:r>
            <a:r>
              <a:rPr lang="en-US" sz="2200" b="1" dirty="0"/>
              <a:t> (13.1 miles)</a:t>
            </a:r>
          </a:p>
          <a:p>
            <a:pPr marL="457200" lvl="1" indent="0">
              <a:buNone/>
            </a:pPr>
            <a:endParaRPr lang="en-US" sz="2200" b="1" dirty="0"/>
          </a:p>
          <a:p>
            <a:pPr marL="457200" lvl="1" indent="0">
              <a:buNone/>
            </a:pPr>
            <a:r>
              <a:rPr lang="en-US" sz="2200" b="1" dirty="0"/>
              <a:t>4:34 mile/minute pace</a:t>
            </a:r>
          </a:p>
          <a:p>
            <a:pPr marL="457200" lvl="1" indent="0">
              <a:buNone/>
            </a:pPr>
            <a:endParaRPr lang="en-US" sz="2200" b="1" dirty="0"/>
          </a:p>
          <a:p>
            <a:pPr marL="457200" lvl="1" indent="0">
              <a:buNone/>
            </a:pPr>
            <a:r>
              <a:rPr lang="en-US" sz="2200" b="1" dirty="0"/>
              <a:t>59:53 – Run Forrest, Run!</a:t>
            </a:r>
          </a:p>
          <a:p>
            <a:pPr marL="457200" lvl="1" indent="0">
              <a:buNone/>
            </a:pPr>
            <a:endParaRPr lang="en-US" sz="2200" b="1" dirty="0"/>
          </a:p>
          <a:p>
            <a:pPr marL="457200" lvl="1" indent="0">
              <a:buNone/>
            </a:pPr>
            <a:r>
              <a:rPr lang="en-US" sz="2200" b="1" dirty="0"/>
              <a:t>Only 11 seconds from being Fastest in the Nation!</a:t>
            </a:r>
            <a:endParaRPr lang="en-US" sz="2200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ADA339-5085-40AD-B545-2C52FC113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20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096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24" y="2562184"/>
            <a:ext cx="8904565" cy="97308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Vaccine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Resolution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1333494"/>
            <a:ext cx="63118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Compromise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sides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Empathy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sides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intended to create and maintain a safe working environment for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personnel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intended to create and maintain a safe learning environment for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21624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24" y="2562184"/>
            <a:ext cx="8904565" cy="9730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</a:t>
            </a:r>
            <a:r>
              <a:rPr lang="en-US" sz="7200" dirty="0">
                <a:solidFill>
                  <a:schemeClr val="bg1"/>
                </a:solidFill>
              </a:rPr>
              <a:t>es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148153"/>
            <a:ext cx="631183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January 7th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all employees to provide evidence of 	vaccinated status by January 7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being negotiated - impact with CSEA, CTA, POA, and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Association</a:t>
            </a:r>
          </a:p>
          <a:p>
            <a:pPr lvl="1"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Exemptions (reviewed by 3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Beliefs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Testing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Clinic Vendor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Mask Mandate</a:t>
            </a:r>
          </a:p>
        </p:txBody>
      </p:sp>
    </p:spTree>
    <p:extLst>
      <p:ext uri="{BB962C8B-B14F-4D97-AF65-F5344CB8AC3E}">
        <p14:creationId xmlns:p14="http://schemas.microsoft.com/office/powerpoint/2010/main" val="273991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24" y="2562184"/>
            <a:ext cx="8904565" cy="97308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Students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1113828"/>
            <a:ext cx="63118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March 2022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Registration for Summer/Fall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Instruction/Services – Not Required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Exemptions (reviewed by 3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Testing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Clinic Vendor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Mask Mandate</a:t>
            </a:r>
          </a:p>
        </p:txBody>
      </p:sp>
    </p:spTree>
    <p:extLst>
      <p:ext uri="{BB962C8B-B14F-4D97-AF65-F5344CB8AC3E}">
        <p14:creationId xmlns:p14="http://schemas.microsoft.com/office/powerpoint/2010/main" val="420335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24" y="2562184"/>
            <a:ext cx="8904565" cy="9730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2122232"/>
            <a:ext cx="631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January 7th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Requirements sent by letter to every Vendor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Managed by Vendor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Mask Mandate</a:t>
            </a:r>
          </a:p>
        </p:txBody>
      </p:sp>
    </p:spTree>
    <p:extLst>
      <p:ext uri="{BB962C8B-B14F-4D97-AF65-F5344CB8AC3E}">
        <p14:creationId xmlns:p14="http://schemas.microsoft.com/office/powerpoint/2010/main" val="420020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24" y="2562184"/>
            <a:ext cx="8904565" cy="9730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SBCCD </a:t>
            </a:r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8783" y="1140509"/>
            <a:ext cx="63118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Events Effective January 7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Mask Mandate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Management TBD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Verification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Attestation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Events Effective January 7th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Mask Mandate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Self-Attestation</a:t>
            </a:r>
          </a:p>
        </p:txBody>
      </p:sp>
    </p:spTree>
    <p:extLst>
      <p:ext uri="{BB962C8B-B14F-4D97-AF65-F5344CB8AC3E}">
        <p14:creationId xmlns:p14="http://schemas.microsoft.com/office/powerpoint/2010/main" val="315778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743" y="2562184"/>
            <a:ext cx="2722513" cy="97308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Q&amp;A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3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</TotalTime>
  <Words>282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Agenda </vt:lpstr>
      <vt:lpstr>Congratulations!</vt:lpstr>
      <vt:lpstr>Vaccine  Resolution </vt:lpstr>
      <vt:lpstr>Employees </vt:lpstr>
      <vt:lpstr>Students </vt:lpstr>
      <vt:lpstr>Vendors </vt:lpstr>
      <vt:lpstr>SBCCD  Events </vt:lpstr>
      <vt:lpstr>Q&amp;A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Angel</dc:creator>
  <cp:lastModifiedBy>Horan, Kevin</cp:lastModifiedBy>
  <cp:revision>47</cp:revision>
  <dcterms:created xsi:type="dcterms:W3CDTF">2020-08-14T17:00:11Z</dcterms:created>
  <dcterms:modified xsi:type="dcterms:W3CDTF">2021-11-19T22:56:50Z</dcterms:modified>
</cp:coreProperties>
</file>