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8"/>
  </p:notesMasterIdLst>
  <p:sldIdLst>
    <p:sldId id="256" r:id="rId2"/>
    <p:sldId id="259" r:id="rId3"/>
    <p:sldId id="261" r:id="rId4"/>
    <p:sldId id="257" r:id="rId5"/>
    <p:sldId id="260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31FCDC-14BD-42D5-AB6A-92D69D4F55E1}" v="32" dt="2020-09-18T21:10:14.5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6" autoAdjust="0"/>
    <p:restoredTop sz="86478" autoAdjust="0"/>
  </p:normalViewPr>
  <p:slideViewPr>
    <p:cSldViewPr snapToGrid="0">
      <p:cViewPr varScale="1">
        <p:scale>
          <a:sx n="62" d="100"/>
          <a:sy n="62" d="100"/>
        </p:scale>
        <p:origin x="258" y="72"/>
      </p:cViewPr>
      <p:guideLst/>
    </p:cSldViewPr>
  </p:slideViewPr>
  <p:outlineViewPr>
    <p:cViewPr>
      <p:scale>
        <a:sx n="33" d="100"/>
        <a:sy n="33" d="100"/>
      </p:scale>
      <p:origin x="0" y="-1494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185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ss, Kathryn G." userId="6370a24b-02c1-44b6-9a5a-bde2e0aae2de" providerId="ADAL" clId="{5031FCDC-14BD-42D5-AB6A-92D69D4F55E1}"/>
    <pc:docChg chg="modSld">
      <pc:chgData name="Weiss, Kathryn G." userId="6370a24b-02c1-44b6-9a5a-bde2e0aae2de" providerId="ADAL" clId="{5031FCDC-14BD-42D5-AB6A-92D69D4F55E1}" dt="2020-09-18T21:10:14.596" v="1"/>
      <pc:docMkLst>
        <pc:docMk/>
      </pc:docMkLst>
      <pc:sldChg chg="modSp">
        <pc:chgData name="Weiss, Kathryn G." userId="6370a24b-02c1-44b6-9a5a-bde2e0aae2de" providerId="ADAL" clId="{5031FCDC-14BD-42D5-AB6A-92D69D4F55E1}" dt="2020-09-18T21:10:14.596" v="1"/>
        <pc:sldMkLst>
          <pc:docMk/>
          <pc:sldMk cId="53825183" sldId="256"/>
        </pc:sldMkLst>
        <pc:spChg chg="mod">
          <ac:chgData name="Weiss, Kathryn G." userId="6370a24b-02c1-44b6-9a5a-bde2e0aae2de" providerId="ADAL" clId="{5031FCDC-14BD-42D5-AB6A-92D69D4F55E1}" dt="2020-09-18T21:10:14.596" v="1"/>
          <ac:spMkLst>
            <pc:docMk/>
            <pc:sldMk cId="53825183" sldId="256"/>
            <ac:spMk id="2" creationId="{FF98B23B-2D0B-4447-9006-59EA9C270CAC}"/>
          </ac:spMkLst>
        </pc:spChg>
        <pc:spChg chg="mod">
          <ac:chgData name="Weiss, Kathryn G." userId="6370a24b-02c1-44b6-9a5a-bde2e0aae2de" providerId="ADAL" clId="{5031FCDC-14BD-42D5-AB6A-92D69D4F55E1}" dt="2020-09-18T21:10:14.596" v="1"/>
          <ac:spMkLst>
            <pc:docMk/>
            <pc:sldMk cId="53825183" sldId="256"/>
            <ac:spMk id="3" creationId="{1A514FD6-45D8-4BAA-83C0-F01D5938CA37}"/>
          </ac:spMkLst>
        </pc:spChg>
      </pc:sldChg>
      <pc:sldChg chg="modSp">
        <pc:chgData name="Weiss, Kathryn G." userId="6370a24b-02c1-44b6-9a5a-bde2e0aae2de" providerId="ADAL" clId="{5031FCDC-14BD-42D5-AB6A-92D69D4F55E1}" dt="2020-09-18T21:10:14.596" v="1"/>
        <pc:sldMkLst>
          <pc:docMk/>
          <pc:sldMk cId="1811079032" sldId="257"/>
        </pc:sldMkLst>
        <pc:spChg chg="mod">
          <ac:chgData name="Weiss, Kathryn G." userId="6370a24b-02c1-44b6-9a5a-bde2e0aae2de" providerId="ADAL" clId="{5031FCDC-14BD-42D5-AB6A-92D69D4F55E1}" dt="2020-09-18T21:10:14.596" v="1"/>
          <ac:spMkLst>
            <pc:docMk/>
            <pc:sldMk cId="1811079032" sldId="257"/>
            <ac:spMk id="2" creationId="{AE6788D7-8EB7-4385-A89D-F4A42B397753}"/>
          </ac:spMkLst>
        </pc:spChg>
        <pc:spChg chg="mod">
          <ac:chgData name="Weiss, Kathryn G." userId="6370a24b-02c1-44b6-9a5a-bde2e0aae2de" providerId="ADAL" clId="{5031FCDC-14BD-42D5-AB6A-92D69D4F55E1}" dt="2020-09-18T21:10:14.596" v="1"/>
          <ac:spMkLst>
            <pc:docMk/>
            <pc:sldMk cId="1811079032" sldId="257"/>
            <ac:spMk id="3" creationId="{D9311A01-1CA4-4DEF-AE89-BB04F5254A9F}"/>
          </ac:spMkLst>
        </pc:spChg>
      </pc:sldChg>
      <pc:sldChg chg="modSp">
        <pc:chgData name="Weiss, Kathryn G." userId="6370a24b-02c1-44b6-9a5a-bde2e0aae2de" providerId="ADAL" clId="{5031FCDC-14BD-42D5-AB6A-92D69D4F55E1}" dt="2020-09-18T21:10:14.596" v="1"/>
        <pc:sldMkLst>
          <pc:docMk/>
          <pc:sldMk cId="2466476495" sldId="258"/>
        </pc:sldMkLst>
        <pc:spChg chg="mod">
          <ac:chgData name="Weiss, Kathryn G." userId="6370a24b-02c1-44b6-9a5a-bde2e0aae2de" providerId="ADAL" clId="{5031FCDC-14BD-42D5-AB6A-92D69D4F55E1}" dt="2020-09-18T21:10:14.596" v="1"/>
          <ac:spMkLst>
            <pc:docMk/>
            <pc:sldMk cId="2466476495" sldId="258"/>
            <ac:spMk id="3" creationId="{B23302DE-FD53-4B02-AB16-753BA58D2EB8}"/>
          </ac:spMkLst>
        </pc:spChg>
      </pc:sldChg>
      <pc:sldChg chg="modSp">
        <pc:chgData name="Weiss, Kathryn G." userId="6370a24b-02c1-44b6-9a5a-bde2e0aae2de" providerId="ADAL" clId="{5031FCDC-14BD-42D5-AB6A-92D69D4F55E1}" dt="2020-09-18T21:10:14.596" v="1"/>
        <pc:sldMkLst>
          <pc:docMk/>
          <pc:sldMk cId="660132298" sldId="259"/>
        </pc:sldMkLst>
        <pc:spChg chg="mod">
          <ac:chgData name="Weiss, Kathryn G." userId="6370a24b-02c1-44b6-9a5a-bde2e0aae2de" providerId="ADAL" clId="{5031FCDC-14BD-42D5-AB6A-92D69D4F55E1}" dt="2020-09-18T21:10:14.596" v="1"/>
          <ac:spMkLst>
            <pc:docMk/>
            <pc:sldMk cId="660132298" sldId="259"/>
            <ac:spMk id="2" creationId="{51AA31F1-6101-47C6-A525-11AAA09E4157}"/>
          </ac:spMkLst>
        </pc:spChg>
        <pc:spChg chg="mod">
          <ac:chgData name="Weiss, Kathryn G." userId="6370a24b-02c1-44b6-9a5a-bde2e0aae2de" providerId="ADAL" clId="{5031FCDC-14BD-42D5-AB6A-92D69D4F55E1}" dt="2020-09-18T21:10:14.596" v="1"/>
          <ac:spMkLst>
            <pc:docMk/>
            <pc:sldMk cId="660132298" sldId="259"/>
            <ac:spMk id="3" creationId="{75DD2690-E9A6-4856-B6B3-CE3A6F77847A}"/>
          </ac:spMkLst>
        </pc:spChg>
      </pc:sldChg>
      <pc:sldChg chg="modSp">
        <pc:chgData name="Weiss, Kathryn G." userId="6370a24b-02c1-44b6-9a5a-bde2e0aae2de" providerId="ADAL" clId="{5031FCDC-14BD-42D5-AB6A-92D69D4F55E1}" dt="2020-09-18T21:10:14.596" v="1"/>
        <pc:sldMkLst>
          <pc:docMk/>
          <pc:sldMk cId="2078317299" sldId="260"/>
        </pc:sldMkLst>
        <pc:spChg chg="mod">
          <ac:chgData name="Weiss, Kathryn G." userId="6370a24b-02c1-44b6-9a5a-bde2e0aae2de" providerId="ADAL" clId="{5031FCDC-14BD-42D5-AB6A-92D69D4F55E1}" dt="2020-09-18T21:10:14.596" v="1"/>
          <ac:spMkLst>
            <pc:docMk/>
            <pc:sldMk cId="2078317299" sldId="260"/>
            <ac:spMk id="2" creationId="{8026877A-5F5E-4883-9E1B-630F30714078}"/>
          </ac:spMkLst>
        </pc:spChg>
        <pc:spChg chg="mod">
          <ac:chgData name="Weiss, Kathryn G." userId="6370a24b-02c1-44b6-9a5a-bde2e0aae2de" providerId="ADAL" clId="{5031FCDC-14BD-42D5-AB6A-92D69D4F55E1}" dt="2020-09-18T21:10:14.596" v="1"/>
          <ac:spMkLst>
            <pc:docMk/>
            <pc:sldMk cId="2078317299" sldId="260"/>
            <ac:spMk id="3" creationId="{4612D181-D41A-4B46-BA2A-0678661BC955}"/>
          </ac:spMkLst>
        </pc:spChg>
      </pc:sldChg>
      <pc:sldChg chg="modSp">
        <pc:chgData name="Weiss, Kathryn G." userId="6370a24b-02c1-44b6-9a5a-bde2e0aae2de" providerId="ADAL" clId="{5031FCDC-14BD-42D5-AB6A-92D69D4F55E1}" dt="2020-09-18T21:10:14.596" v="1"/>
        <pc:sldMkLst>
          <pc:docMk/>
          <pc:sldMk cId="3728965521" sldId="261"/>
        </pc:sldMkLst>
        <pc:spChg chg="mod">
          <ac:chgData name="Weiss, Kathryn G." userId="6370a24b-02c1-44b6-9a5a-bde2e0aae2de" providerId="ADAL" clId="{5031FCDC-14BD-42D5-AB6A-92D69D4F55E1}" dt="2020-09-18T21:10:14.596" v="1"/>
          <ac:spMkLst>
            <pc:docMk/>
            <pc:sldMk cId="3728965521" sldId="261"/>
            <ac:spMk id="2" creationId="{CC3601F7-0E48-418D-963C-A84CE5DD580E}"/>
          </ac:spMkLst>
        </pc:spChg>
        <pc:spChg chg="mod">
          <ac:chgData name="Weiss, Kathryn G." userId="6370a24b-02c1-44b6-9a5a-bde2e0aae2de" providerId="ADAL" clId="{5031FCDC-14BD-42D5-AB6A-92D69D4F55E1}" dt="2020-09-18T21:10:14.596" v="1"/>
          <ac:spMkLst>
            <pc:docMk/>
            <pc:sldMk cId="3728965521" sldId="261"/>
            <ac:spMk id="3" creationId="{9C483E37-9D1F-45A9-9E7A-F13BE22BA7F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4BB3D-CC3F-4971-AEB1-FEF18069E1F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CEA37-AF90-4DF7-83FF-432C31C93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77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Curricular Erasure - Kay</a:t>
            </a:r>
          </a:p>
          <a:p>
            <a:r>
              <a:rPr lang="en-US" dirty="0"/>
              <a:t>One-Sided, Deficit Representation - Sabrina</a:t>
            </a:r>
          </a:p>
          <a:p>
            <a:r>
              <a:rPr lang="en-US" dirty="0"/>
              <a:t>Forced “</a:t>
            </a:r>
            <a:r>
              <a:rPr lang="en-US" dirty="0" err="1"/>
              <a:t>Spokespersonship</a:t>
            </a:r>
            <a:r>
              <a:rPr lang="en-US" dirty="0"/>
              <a:t>” - Kashaunda</a:t>
            </a:r>
          </a:p>
          <a:p>
            <a:r>
              <a:rPr lang="en-US" dirty="0"/>
              <a:t>Being Confused for the Other Student – Sabrina</a:t>
            </a:r>
          </a:p>
          <a:p>
            <a:r>
              <a:rPr lang="en-US" dirty="0"/>
              <a:t>Being Surprised by brilliance - Chloe</a:t>
            </a:r>
          </a:p>
          <a:p>
            <a:r>
              <a:rPr lang="en-US" dirty="0"/>
              <a:t>Mispronouncing and Refusing to Learn Student Names - Kashaunda</a:t>
            </a:r>
          </a:p>
          <a:p>
            <a:r>
              <a:rPr lang="en-US" dirty="0"/>
              <a:t>Shortage of Faculty of Color - Chloe</a:t>
            </a:r>
          </a:p>
          <a:p>
            <a:r>
              <a:rPr lang="en-US" dirty="0"/>
              <a:t>No Consequence for Racist Instructors – Josh</a:t>
            </a:r>
            <a:r>
              <a:rPr lang="en-US" baseline="0" dirty="0"/>
              <a:t> </a:t>
            </a:r>
          </a:p>
          <a:p>
            <a:r>
              <a:rPr lang="en-US" dirty="0"/>
              <a:t>No Acknowledgement of Racist Statements- Josh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CEA37-AF90-4DF7-83FF-432C31C935C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74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30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32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0650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6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3438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32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138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7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1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31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8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46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13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7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7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07AFB-5FAA-458D-8439-12338AD1A51A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0A7BF85-44FA-4FD0-B0EB-C49B372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1702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week.org/ew/articles/2020/06/02/6-considerations-school-leaders-statement-george-floyd-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8B23B-2D0B-4447-9006-59EA9C270C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dirty="0"/>
              <a:t>Fostering and Sustaining Inclusive Classrooms for Students of Color</a:t>
            </a:r>
            <a:br>
              <a:rPr lang="en-US" sz="3400" dirty="0"/>
            </a:br>
            <a:endParaRPr lang="en-US" sz="3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514FD6-45D8-4BAA-83C0-F01D5938CA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Convening #1</a:t>
            </a:r>
          </a:p>
          <a:p>
            <a:r>
              <a:rPr lang="en-US">
                <a:solidFill>
                  <a:schemeClr val="tx1"/>
                </a:solidFill>
              </a:rPr>
              <a:t>USC Equity Alliance</a:t>
            </a:r>
          </a:p>
        </p:txBody>
      </p:sp>
    </p:spTree>
    <p:extLst>
      <p:ext uri="{BB962C8B-B14F-4D97-AF65-F5344CB8AC3E}">
        <p14:creationId xmlns:p14="http://schemas.microsoft.com/office/powerpoint/2010/main" val="538251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A31F1-6101-47C6-A525-11AAA09E4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CHC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D2690-E9A6-4856-B6B3-CE3A6F778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Chloe de los Reyes</a:t>
            </a:r>
          </a:p>
          <a:p>
            <a:r>
              <a:rPr lang="en-US" dirty="0"/>
              <a:t>Kashaunda Harris</a:t>
            </a:r>
          </a:p>
          <a:p>
            <a:r>
              <a:rPr lang="en-US" dirty="0"/>
              <a:t>Sabrina Jimenez</a:t>
            </a:r>
          </a:p>
          <a:p>
            <a:r>
              <a:rPr lang="en-US" dirty="0"/>
              <a:t>Josh Robles</a:t>
            </a:r>
          </a:p>
          <a:p>
            <a:r>
              <a:rPr lang="en-US" dirty="0"/>
              <a:t>Kay Weiss</a:t>
            </a:r>
          </a:p>
        </p:txBody>
      </p:sp>
    </p:spTree>
    <p:extLst>
      <p:ext uri="{BB962C8B-B14F-4D97-AF65-F5344CB8AC3E}">
        <p14:creationId xmlns:p14="http://schemas.microsoft.com/office/powerpoint/2010/main" val="6601322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601F7-0E48-418D-963C-A84CE5DD5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USC Conducted a Survey of College Students at 2 and 4 Year Colleges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83E37-9D1F-45A9-9E7A-F13BE22BA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CHC students will be included as we are part of the alliance</a:t>
            </a:r>
          </a:p>
          <a:p>
            <a:r>
              <a:rPr lang="en-US" dirty="0"/>
              <a:t>What they have learned:</a:t>
            </a:r>
          </a:p>
        </p:txBody>
      </p:sp>
    </p:spTree>
    <p:extLst>
      <p:ext uri="{BB962C8B-B14F-4D97-AF65-F5344CB8AC3E}">
        <p14:creationId xmlns:p14="http://schemas.microsoft.com/office/powerpoint/2010/main" val="3728965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788D7-8EB7-4385-A89D-F4A42B397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Classroom Racism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11A01-1CA4-4DEF-AE89-BB04F5254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Curricular Erasure</a:t>
            </a:r>
          </a:p>
          <a:p>
            <a:r>
              <a:rPr lang="en-US" dirty="0"/>
              <a:t>One-Sided, Deficit Representation</a:t>
            </a:r>
          </a:p>
          <a:p>
            <a:r>
              <a:rPr lang="en-US" dirty="0"/>
              <a:t>Forced “</a:t>
            </a:r>
            <a:r>
              <a:rPr lang="en-US" dirty="0" err="1"/>
              <a:t>Spokespersonship</a:t>
            </a:r>
            <a:r>
              <a:rPr lang="en-US" dirty="0"/>
              <a:t>”</a:t>
            </a:r>
          </a:p>
          <a:p>
            <a:r>
              <a:rPr lang="en-US" dirty="0"/>
              <a:t>Being Confused for the Other Student </a:t>
            </a:r>
          </a:p>
          <a:p>
            <a:r>
              <a:rPr lang="en-US" dirty="0"/>
              <a:t>Being Surprised by brilliance </a:t>
            </a:r>
          </a:p>
          <a:p>
            <a:r>
              <a:rPr lang="en-US" dirty="0"/>
              <a:t>Mispronouncing and Refusing to Learn Student Names </a:t>
            </a:r>
          </a:p>
          <a:p>
            <a:r>
              <a:rPr lang="en-US" dirty="0"/>
              <a:t>Shortage of Faculty of Color </a:t>
            </a:r>
          </a:p>
          <a:p>
            <a:r>
              <a:rPr lang="en-US" dirty="0"/>
              <a:t>No Consequence for Racist Instructors</a:t>
            </a:r>
          </a:p>
          <a:p>
            <a:r>
              <a:rPr lang="en-US" dirty="0"/>
              <a:t>No Acknowledgement of Racist Statements</a:t>
            </a:r>
          </a:p>
        </p:txBody>
      </p:sp>
    </p:spTree>
    <p:extLst>
      <p:ext uri="{BB962C8B-B14F-4D97-AF65-F5344CB8AC3E}">
        <p14:creationId xmlns:p14="http://schemas.microsoft.com/office/powerpoint/2010/main" val="18110790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6877A-5F5E-4883-9E1B-630F30714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Ask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2D181-D41A-4B46-BA2A-0678661BC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Have you made a racial mistake or poorly handled a racial situation in your classroom (or in an out-of-class interaction if you are not a faculty member).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 What are you doing to make your learning environment engaging for all students?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17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AC7A3-A49D-4B1D-8CB9-4A1685F48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792637"/>
          </a:xfrm>
        </p:spPr>
        <p:txBody>
          <a:bodyPr>
            <a:normAutofit fontScale="90000"/>
          </a:bodyPr>
          <a:lstStyle/>
          <a:p>
            <a:r>
              <a:rPr lang="en-US" dirty="0"/>
              <a:t>Ideas from this convening will be incorporated into professional development activities throughout the year.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302DE-FD53-4B02-AB16-753BA58D2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457200" lvl="1" indent="0">
              <a:buNone/>
            </a:pPr>
            <a:r>
              <a:rPr lang="en-US" u="sng" dirty="0">
                <a:latin typeface="Calibri" panose="020F0502020204030204" pitchFamily="34" charset="0"/>
                <a:ea typeface="Times New Roman" panose="02020603050405020304" pitchFamily="18" charset="0"/>
                <a:hlinkClick r:id="rId2"/>
              </a:rPr>
              <a:t>Additional Resource:</a:t>
            </a:r>
          </a:p>
          <a:p>
            <a:pPr lvl="1"/>
            <a:r>
              <a:rPr lang="en-US" u="sng" dirty="0">
                <a:latin typeface="Calibri" panose="020F0502020204030204" pitchFamily="34" charset="0"/>
                <a:ea typeface="Times New Roman" panose="02020603050405020304" pitchFamily="18" charset="0"/>
                <a:hlinkClick r:id="rId2"/>
              </a:rPr>
              <a:t>https://www.edweek.org/ew/articles/2020/06/02/6-considerations-school-leaders-statement-george-floyd-.html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476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154</TotalTime>
  <Words>244</Words>
  <Application>Microsoft Office PowerPoint</Application>
  <PresentationFormat>Widescreen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Facet</vt:lpstr>
      <vt:lpstr>Fostering and Sustaining Inclusive Classrooms for Students of Color </vt:lpstr>
      <vt:lpstr>CHC Team</vt:lpstr>
      <vt:lpstr>USC Conducted a Survey of College Students at 2 and 4 Year Colleges</vt:lpstr>
      <vt:lpstr>Classroom Racism</vt:lpstr>
      <vt:lpstr>Ask Yourself</vt:lpstr>
      <vt:lpstr>Ideas from this convening will be incorporated into professional development activities throughout the year.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Fostering and Sustaining Inclusive Classrooms for Students of Color </dc:title>
  <dc:creator>Kathryn G. Weiss</dc:creator>
  <cp:lastModifiedBy>Weiss, Kathryn G.</cp:lastModifiedBy>
  <cp:revision>2</cp:revision>
  <dcterms:created xsi:type="dcterms:W3CDTF">2020-09-18T18:35:49Z</dcterms:created>
  <dcterms:modified xsi:type="dcterms:W3CDTF">2020-09-18T21:10:40Z</dcterms:modified>
</cp:coreProperties>
</file>