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Lst>
  <p:sldIdLst>
    <p:sldId id="258" r:id="rId5"/>
    <p:sldId id="259" r:id="rId6"/>
    <p:sldId id="263" r:id="rId7"/>
    <p:sldId id="261" r:id="rId8"/>
    <p:sldId id="262" r:id="rId9"/>
    <p:sldId id="25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18440E-47E8-44F5-B72C-10495CE9A595}" v="75" dt="2020-11-13T20:36:47.5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6" autoAdjust="0"/>
    <p:restoredTop sz="94660"/>
  </p:normalViewPr>
  <p:slideViewPr>
    <p:cSldViewPr snapToGrid="0">
      <p:cViewPr>
        <p:scale>
          <a:sx n="94" d="100"/>
          <a:sy n="94" d="100"/>
        </p:scale>
        <p:origin x="78" y="29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shman, Melissa" userId="0c173147-9211-4a18-b709-4cf3340c040a" providerId="ADAL" clId="{D418440E-47E8-44F5-B72C-10495CE9A595}"/>
    <pc:docChg chg="undo custSel addSld delSld modSld sldOrd">
      <pc:chgData name="Oshman, Melissa" userId="0c173147-9211-4a18-b709-4cf3340c040a" providerId="ADAL" clId="{D418440E-47E8-44F5-B72C-10495CE9A595}" dt="2020-11-13T20:37:07.400" v="774" actId="1076"/>
      <pc:docMkLst>
        <pc:docMk/>
      </pc:docMkLst>
      <pc:sldChg chg="modSp mod">
        <pc:chgData name="Oshman, Melissa" userId="0c173147-9211-4a18-b709-4cf3340c040a" providerId="ADAL" clId="{D418440E-47E8-44F5-B72C-10495CE9A595}" dt="2020-11-13T20:37:07.400" v="774" actId="1076"/>
        <pc:sldMkLst>
          <pc:docMk/>
          <pc:sldMk cId="218837315" sldId="256"/>
        </pc:sldMkLst>
        <pc:spChg chg="mod">
          <ac:chgData name="Oshman, Melissa" userId="0c173147-9211-4a18-b709-4cf3340c040a" providerId="ADAL" clId="{D418440E-47E8-44F5-B72C-10495CE9A595}" dt="2020-11-13T20:13:37.240" v="753" actId="6549"/>
          <ac:spMkLst>
            <pc:docMk/>
            <pc:sldMk cId="218837315" sldId="256"/>
            <ac:spMk id="5" creationId="{00000000-0000-0000-0000-000000000000}"/>
          </ac:spMkLst>
        </pc:spChg>
        <pc:picChg chg="mod">
          <ac:chgData name="Oshman, Melissa" userId="0c173147-9211-4a18-b709-4cf3340c040a" providerId="ADAL" clId="{D418440E-47E8-44F5-B72C-10495CE9A595}" dt="2020-11-13T20:37:07.400" v="774" actId="1076"/>
          <ac:picMkLst>
            <pc:docMk/>
            <pc:sldMk cId="218837315" sldId="256"/>
            <ac:picMk id="6" creationId="{00000000-0000-0000-0000-000000000000}"/>
          </ac:picMkLst>
        </pc:picChg>
      </pc:sldChg>
      <pc:sldChg chg="addSp delSp modSp new mod">
        <pc:chgData name="Oshman, Melissa" userId="0c173147-9211-4a18-b709-4cf3340c040a" providerId="ADAL" clId="{D418440E-47E8-44F5-B72C-10495CE9A595}" dt="2020-11-13T20:04:17.525" v="728" actId="20577"/>
        <pc:sldMkLst>
          <pc:docMk/>
          <pc:sldMk cId="597549372" sldId="259"/>
        </pc:sldMkLst>
        <pc:spChg chg="mod">
          <ac:chgData name="Oshman, Melissa" userId="0c173147-9211-4a18-b709-4cf3340c040a" providerId="ADAL" clId="{D418440E-47E8-44F5-B72C-10495CE9A595}" dt="2020-11-13T16:53:39.523" v="21" actId="20577"/>
          <ac:spMkLst>
            <pc:docMk/>
            <pc:sldMk cId="597549372" sldId="259"/>
            <ac:spMk id="2" creationId="{22EBF524-80C2-4B87-A500-6A3BD9351259}"/>
          </ac:spMkLst>
        </pc:spChg>
        <pc:spChg chg="del">
          <ac:chgData name="Oshman, Melissa" userId="0c173147-9211-4a18-b709-4cf3340c040a" providerId="ADAL" clId="{D418440E-47E8-44F5-B72C-10495CE9A595}" dt="2020-11-13T16:54:18.324" v="22"/>
          <ac:spMkLst>
            <pc:docMk/>
            <pc:sldMk cId="597549372" sldId="259"/>
            <ac:spMk id="3" creationId="{95111FCC-9A81-46B8-A05A-A75E8B03665A}"/>
          </ac:spMkLst>
        </pc:spChg>
        <pc:spChg chg="add mod">
          <ac:chgData name="Oshman, Melissa" userId="0c173147-9211-4a18-b709-4cf3340c040a" providerId="ADAL" clId="{D418440E-47E8-44F5-B72C-10495CE9A595}" dt="2020-11-13T20:04:17.525" v="728" actId="20577"/>
          <ac:spMkLst>
            <pc:docMk/>
            <pc:sldMk cId="597549372" sldId="259"/>
            <ac:spMk id="5" creationId="{BD5E223A-3DE2-42AC-B291-0AFB4CA08F60}"/>
          </ac:spMkLst>
        </pc:spChg>
        <pc:spChg chg="add mod">
          <ac:chgData name="Oshman, Melissa" userId="0c173147-9211-4a18-b709-4cf3340c040a" providerId="ADAL" clId="{D418440E-47E8-44F5-B72C-10495CE9A595}" dt="2020-11-13T19:53:15.192" v="720" actId="12"/>
          <ac:spMkLst>
            <pc:docMk/>
            <pc:sldMk cId="597549372" sldId="259"/>
            <ac:spMk id="7" creationId="{D719E0EA-0B7F-4418-8CEC-3F43ABA16AAC}"/>
          </ac:spMkLst>
        </pc:spChg>
        <pc:picChg chg="add mod">
          <ac:chgData name="Oshman, Melissa" userId="0c173147-9211-4a18-b709-4cf3340c040a" providerId="ADAL" clId="{D418440E-47E8-44F5-B72C-10495CE9A595}" dt="2020-11-13T16:55:02.038" v="29" actId="1076"/>
          <ac:picMkLst>
            <pc:docMk/>
            <pc:sldMk cId="597549372" sldId="259"/>
            <ac:picMk id="4" creationId="{540CC60A-BB85-4245-8350-90162BEA9614}"/>
          </ac:picMkLst>
        </pc:picChg>
      </pc:sldChg>
      <pc:sldChg chg="modSp add del">
        <pc:chgData name="Oshman, Melissa" userId="0c173147-9211-4a18-b709-4cf3340c040a" providerId="ADAL" clId="{D418440E-47E8-44F5-B72C-10495CE9A595}" dt="2020-11-13T19:04:00.026" v="464" actId="47"/>
        <pc:sldMkLst>
          <pc:docMk/>
          <pc:sldMk cId="3045927414" sldId="260"/>
        </pc:sldMkLst>
        <pc:spChg chg="mod">
          <ac:chgData name="Oshman, Melissa" userId="0c173147-9211-4a18-b709-4cf3340c040a" providerId="ADAL" clId="{D418440E-47E8-44F5-B72C-10495CE9A595}" dt="2020-11-13T18:59:55.014" v="369" actId="255"/>
          <ac:spMkLst>
            <pc:docMk/>
            <pc:sldMk cId="3045927414" sldId="260"/>
            <ac:spMk id="2" creationId="{5865C444-9951-41C0-9074-D6FD1E7FFDC5}"/>
          </ac:spMkLst>
        </pc:spChg>
      </pc:sldChg>
      <pc:sldChg chg="addSp modSp new mod ord modAnim">
        <pc:chgData name="Oshman, Melissa" userId="0c173147-9211-4a18-b709-4cf3340c040a" providerId="ADAL" clId="{D418440E-47E8-44F5-B72C-10495CE9A595}" dt="2020-11-13T20:36:32.658" v="771"/>
        <pc:sldMkLst>
          <pc:docMk/>
          <pc:sldMk cId="2510322672" sldId="261"/>
        </pc:sldMkLst>
        <pc:spChg chg="add mod">
          <ac:chgData name="Oshman, Melissa" userId="0c173147-9211-4a18-b709-4cf3340c040a" providerId="ADAL" clId="{D418440E-47E8-44F5-B72C-10495CE9A595}" dt="2020-11-13T19:03:53.173" v="463" actId="1036"/>
          <ac:spMkLst>
            <pc:docMk/>
            <pc:sldMk cId="2510322672" sldId="261"/>
            <ac:spMk id="2" creationId="{7AE255E1-03F6-4109-ABCE-5F0A88DF0911}"/>
          </ac:spMkLst>
        </pc:spChg>
        <pc:spChg chg="add mod">
          <ac:chgData name="Oshman, Melissa" userId="0c173147-9211-4a18-b709-4cf3340c040a" providerId="ADAL" clId="{D418440E-47E8-44F5-B72C-10495CE9A595}" dt="2020-11-13T19:03:53.173" v="463" actId="1036"/>
          <ac:spMkLst>
            <pc:docMk/>
            <pc:sldMk cId="2510322672" sldId="261"/>
            <ac:spMk id="3" creationId="{11963BE7-F01D-4D3D-8065-73C3F6296FAC}"/>
          </ac:spMkLst>
        </pc:spChg>
        <pc:spChg chg="add mod">
          <ac:chgData name="Oshman, Melissa" userId="0c173147-9211-4a18-b709-4cf3340c040a" providerId="ADAL" clId="{D418440E-47E8-44F5-B72C-10495CE9A595}" dt="2020-11-13T19:03:53.173" v="463" actId="1036"/>
          <ac:spMkLst>
            <pc:docMk/>
            <pc:sldMk cId="2510322672" sldId="261"/>
            <ac:spMk id="4" creationId="{90CED434-3012-4613-A1A5-5237CAB7F18E}"/>
          </ac:spMkLst>
        </pc:spChg>
        <pc:spChg chg="add mod">
          <ac:chgData name="Oshman, Melissa" userId="0c173147-9211-4a18-b709-4cf3340c040a" providerId="ADAL" clId="{D418440E-47E8-44F5-B72C-10495CE9A595}" dt="2020-11-13T19:03:53.173" v="463" actId="1036"/>
          <ac:spMkLst>
            <pc:docMk/>
            <pc:sldMk cId="2510322672" sldId="261"/>
            <ac:spMk id="5" creationId="{3A4162BA-D5C2-4A6E-AB35-2943B6ABC1CF}"/>
          </ac:spMkLst>
        </pc:spChg>
        <pc:spChg chg="add mod">
          <ac:chgData name="Oshman, Melissa" userId="0c173147-9211-4a18-b709-4cf3340c040a" providerId="ADAL" clId="{D418440E-47E8-44F5-B72C-10495CE9A595}" dt="2020-11-13T19:51:18.433" v="715" actId="15"/>
          <ac:spMkLst>
            <pc:docMk/>
            <pc:sldMk cId="2510322672" sldId="261"/>
            <ac:spMk id="6" creationId="{2C118225-0A63-4718-9903-A67995ABA23C}"/>
          </ac:spMkLst>
        </pc:spChg>
        <pc:spChg chg="add mod">
          <ac:chgData name="Oshman, Melissa" userId="0c173147-9211-4a18-b709-4cf3340c040a" providerId="ADAL" clId="{D418440E-47E8-44F5-B72C-10495CE9A595}" dt="2020-11-13T19:03:30.918" v="418" actId="1036"/>
          <ac:spMkLst>
            <pc:docMk/>
            <pc:sldMk cId="2510322672" sldId="261"/>
            <ac:spMk id="7" creationId="{A81424D3-E5A7-414E-B164-C2A8827543E9}"/>
          </ac:spMkLst>
        </pc:spChg>
        <pc:spChg chg="add mod">
          <ac:chgData name="Oshman, Melissa" userId="0c173147-9211-4a18-b709-4cf3340c040a" providerId="ADAL" clId="{D418440E-47E8-44F5-B72C-10495CE9A595}" dt="2020-11-13T19:03:30.918" v="418" actId="1036"/>
          <ac:spMkLst>
            <pc:docMk/>
            <pc:sldMk cId="2510322672" sldId="261"/>
            <ac:spMk id="8" creationId="{E4B97820-2DBE-4142-8F50-37C1E041F7F0}"/>
          </ac:spMkLst>
        </pc:spChg>
        <pc:spChg chg="add mod">
          <ac:chgData name="Oshman, Melissa" userId="0c173147-9211-4a18-b709-4cf3340c040a" providerId="ADAL" clId="{D418440E-47E8-44F5-B72C-10495CE9A595}" dt="2020-11-13T19:03:30.918" v="418" actId="1036"/>
          <ac:spMkLst>
            <pc:docMk/>
            <pc:sldMk cId="2510322672" sldId="261"/>
            <ac:spMk id="9" creationId="{55D4DA88-1F9F-4369-BF21-A1087C155E84}"/>
          </ac:spMkLst>
        </pc:spChg>
        <pc:spChg chg="add mod">
          <ac:chgData name="Oshman, Melissa" userId="0c173147-9211-4a18-b709-4cf3340c040a" providerId="ADAL" clId="{D418440E-47E8-44F5-B72C-10495CE9A595}" dt="2020-11-13T19:03:30.918" v="418" actId="1036"/>
          <ac:spMkLst>
            <pc:docMk/>
            <pc:sldMk cId="2510322672" sldId="261"/>
            <ac:spMk id="10" creationId="{FADD9ACB-134B-4B3F-861F-45AB06AD38C4}"/>
          </ac:spMkLst>
        </pc:spChg>
        <pc:spChg chg="add mod">
          <ac:chgData name="Oshman, Melissa" userId="0c173147-9211-4a18-b709-4cf3340c040a" providerId="ADAL" clId="{D418440E-47E8-44F5-B72C-10495CE9A595}" dt="2020-11-13T19:03:30.918" v="418" actId="1036"/>
          <ac:spMkLst>
            <pc:docMk/>
            <pc:sldMk cId="2510322672" sldId="261"/>
            <ac:spMk id="11" creationId="{9FB34E42-BC27-4989-8266-10BF01A4AF2D}"/>
          </ac:spMkLst>
        </pc:spChg>
        <pc:spChg chg="add mod">
          <ac:chgData name="Oshman, Melissa" userId="0c173147-9211-4a18-b709-4cf3340c040a" providerId="ADAL" clId="{D418440E-47E8-44F5-B72C-10495CE9A595}" dt="2020-11-13T19:00:41.248" v="372" actId="255"/>
          <ac:spMkLst>
            <pc:docMk/>
            <pc:sldMk cId="2510322672" sldId="261"/>
            <ac:spMk id="12" creationId="{2F748246-758B-4D53-B81B-0CFDA41347A3}"/>
          </ac:spMkLst>
        </pc:spChg>
        <pc:spChg chg="add mod">
          <ac:chgData name="Oshman, Melissa" userId="0c173147-9211-4a18-b709-4cf3340c040a" providerId="ADAL" clId="{D418440E-47E8-44F5-B72C-10495CE9A595}" dt="2020-11-13T19:00:41.248" v="372" actId="255"/>
          <ac:spMkLst>
            <pc:docMk/>
            <pc:sldMk cId="2510322672" sldId="261"/>
            <ac:spMk id="13" creationId="{DA6415C2-DD44-4896-A146-EC35135241F7}"/>
          </ac:spMkLst>
        </pc:spChg>
        <pc:spChg chg="add mod">
          <ac:chgData name="Oshman, Melissa" userId="0c173147-9211-4a18-b709-4cf3340c040a" providerId="ADAL" clId="{D418440E-47E8-44F5-B72C-10495CE9A595}" dt="2020-11-13T19:00:41.248" v="372" actId="255"/>
          <ac:spMkLst>
            <pc:docMk/>
            <pc:sldMk cId="2510322672" sldId="261"/>
            <ac:spMk id="14" creationId="{BF14BAF9-3CBA-4ED4-AFBA-6A1368AA77A5}"/>
          </ac:spMkLst>
        </pc:spChg>
        <pc:spChg chg="add mod">
          <ac:chgData name="Oshman, Melissa" userId="0c173147-9211-4a18-b709-4cf3340c040a" providerId="ADAL" clId="{D418440E-47E8-44F5-B72C-10495CE9A595}" dt="2020-11-13T19:00:41.248" v="372" actId="255"/>
          <ac:spMkLst>
            <pc:docMk/>
            <pc:sldMk cId="2510322672" sldId="261"/>
            <ac:spMk id="15" creationId="{B8C239EB-816C-447B-8444-7199147A5646}"/>
          </ac:spMkLst>
        </pc:spChg>
        <pc:spChg chg="add mod">
          <ac:chgData name="Oshman, Melissa" userId="0c173147-9211-4a18-b709-4cf3340c040a" providerId="ADAL" clId="{D418440E-47E8-44F5-B72C-10495CE9A595}" dt="2020-11-13T19:00:41.248" v="372" actId="255"/>
          <ac:spMkLst>
            <pc:docMk/>
            <pc:sldMk cId="2510322672" sldId="261"/>
            <ac:spMk id="16" creationId="{15D2DED3-1151-4554-88AE-941D04B77A74}"/>
          </ac:spMkLst>
        </pc:spChg>
        <pc:spChg chg="add mod">
          <ac:chgData name="Oshman, Melissa" userId="0c173147-9211-4a18-b709-4cf3340c040a" providerId="ADAL" clId="{D418440E-47E8-44F5-B72C-10495CE9A595}" dt="2020-11-13T19:00:41.248" v="372" actId="255"/>
          <ac:spMkLst>
            <pc:docMk/>
            <pc:sldMk cId="2510322672" sldId="261"/>
            <ac:spMk id="17" creationId="{036A5FC6-3D4A-420D-AD96-04A6EB367C10}"/>
          </ac:spMkLst>
        </pc:spChg>
        <pc:spChg chg="add mod">
          <ac:chgData name="Oshman, Melissa" userId="0c173147-9211-4a18-b709-4cf3340c040a" providerId="ADAL" clId="{D418440E-47E8-44F5-B72C-10495CE9A595}" dt="2020-11-13T19:47:50.513" v="696" actId="113"/>
          <ac:spMkLst>
            <pc:docMk/>
            <pc:sldMk cId="2510322672" sldId="261"/>
            <ac:spMk id="19" creationId="{AC4051AF-5469-4CAB-B05F-DA5D77070F20}"/>
          </ac:spMkLst>
        </pc:spChg>
        <pc:spChg chg="add mod">
          <ac:chgData name="Oshman, Melissa" userId="0c173147-9211-4a18-b709-4cf3340c040a" providerId="ADAL" clId="{D418440E-47E8-44F5-B72C-10495CE9A595}" dt="2020-11-13T19:47:57.300" v="698" actId="113"/>
          <ac:spMkLst>
            <pc:docMk/>
            <pc:sldMk cId="2510322672" sldId="261"/>
            <ac:spMk id="21" creationId="{AAC05BED-1412-4C89-8F75-31020AB970BE}"/>
          </ac:spMkLst>
        </pc:spChg>
        <pc:spChg chg="add mod">
          <ac:chgData name="Oshman, Melissa" userId="0c173147-9211-4a18-b709-4cf3340c040a" providerId="ADAL" clId="{D418440E-47E8-44F5-B72C-10495CE9A595}" dt="2020-11-13T19:48:09.358" v="700" actId="113"/>
          <ac:spMkLst>
            <pc:docMk/>
            <pc:sldMk cId="2510322672" sldId="261"/>
            <ac:spMk id="23" creationId="{A7FBB795-E366-4AD6-A466-66C276E32E73}"/>
          </ac:spMkLst>
        </pc:spChg>
        <pc:spChg chg="add mod">
          <ac:chgData name="Oshman, Melissa" userId="0c173147-9211-4a18-b709-4cf3340c040a" providerId="ADAL" clId="{D418440E-47E8-44F5-B72C-10495CE9A595}" dt="2020-11-13T19:06:22.019" v="511" actId="1076"/>
          <ac:spMkLst>
            <pc:docMk/>
            <pc:sldMk cId="2510322672" sldId="261"/>
            <ac:spMk id="25" creationId="{61C007A1-B756-465A-A25B-2B1CF01597E5}"/>
          </ac:spMkLst>
        </pc:spChg>
      </pc:sldChg>
      <pc:sldChg chg="addSp modSp new mod modAnim">
        <pc:chgData name="Oshman, Melissa" userId="0c173147-9211-4a18-b709-4cf3340c040a" providerId="ADAL" clId="{D418440E-47E8-44F5-B72C-10495CE9A595}" dt="2020-11-13T20:36:47.533" v="773"/>
        <pc:sldMkLst>
          <pc:docMk/>
          <pc:sldMk cId="1361295903" sldId="262"/>
        </pc:sldMkLst>
        <pc:spChg chg="add mod">
          <ac:chgData name="Oshman, Melissa" userId="0c173147-9211-4a18-b709-4cf3340c040a" providerId="ADAL" clId="{D418440E-47E8-44F5-B72C-10495CE9A595}" dt="2020-11-13T19:48:20.187" v="702" actId="113"/>
          <ac:spMkLst>
            <pc:docMk/>
            <pc:sldMk cId="1361295903" sldId="262"/>
            <ac:spMk id="2" creationId="{8EC0304F-5C29-4FE1-8E14-E69A115D5187}"/>
          </ac:spMkLst>
        </pc:spChg>
        <pc:spChg chg="add mod">
          <ac:chgData name="Oshman, Melissa" userId="0c173147-9211-4a18-b709-4cf3340c040a" providerId="ADAL" clId="{D418440E-47E8-44F5-B72C-10495CE9A595}" dt="2020-11-13T19:38:32.283" v="620" actId="1036"/>
          <ac:spMkLst>
            <pc:docMk/>
            <pc:sldMk cId="1361295903" sldId="262"/>
            <ac:spMk id="3" creationId="{FBEB88F4-7E4B-4185-811C-2DB5453CB33B}"/>
          </ac:spMkLst>
        </pc:spChg>
        <pc:spChg chg="add mod">
          <ac:chgData name="Oshman, Melissa" userId="0c173147-9211-4a18-b709-4cf3340c040a" providerId="ADAL" clId="{D418440E-47E8-44F5-B72C-10495CE9A595}" dt="2020-11-13T19:40:05.661" v="631" actId="1076"/>
          <ac:spMkLst>
            <pc:docMk/>
            <pc:sldMk cId="1361295903" sldId="262"/>
            <ac:spMk id="4" creationId="{418AFE60-50CE-4DA9-B349-FD55A4C7C63A}"/>
          </ac:spMkLst>
        </pc:spChg>
        <pc:spChg chg="add mod">
          <ac:chgData name="Oshman, Melissa" userId="0c173147-9211-4a18-b709-4cf3340c040a" providerId="ADAL" clId="{D418440E-47E8-44F5-B72C-10495CE9A595}" dt="2020-11-13T19:52:53.413" v="719" actId="1076"/>
          <ac:spMkLst>
            <pc:docMk/>
            <pc:sldMk cId="1361295903" sldId="262"/>
            <ac:spMk id="5" creationId="{5D297BF0-5055-47F5-96C1-964EE37AE21C}"/>
          </ac:spMkLst>
        </pc:spChg>
        <pc:spChg chg="add mod">
          <ac:chgData name="Oshman, Melissa" userId="0c173147-9211-4a18-b709-4cf3340c040a" providerId="ADAL" clId="{D418440E-47E8-44F5-B72C-10495CE9A595}" dt="2020-11-13T20:12:50.051" v="739" actId="20577"/>
          <ac:spMkLst>
            <pc:docMk/>
            <pc:sldMk cId="1361295903" sldId="262"/>
            <ac:spMk id="6" creationId="{975FA296-AA61-401E-9601-65D8EB6D2B78}"/>
          </ac:spMkLst>
        </pc:spChg>
        <pc:spChg chg="add mod">
          <ac:chgData name="Oshman, Melissa" userId="0c173147-9211-4a18-b709-4cf3340c040a" providerId="ADAL" clId="{D418440E-47E8-44F5-B72C-10495CE9A595}" dt="2020-11-13T20:12:20.704" v="730" actId="20577"/>
          <ac:spMkLst>
            <pc:docMk/>
            <pc:sldMk cId="1361295903" sldId="262"/>
            <ac:spMk id="7" creationId="{2767DEC7-D974-45EC-821F-C23AACA9BFE9}"/>
          </ac:spMkLst>
        </pc:spChg>
        <pc:spChg chg="add mod">
          <ac:chgData name="Oshman, Melissa" userId="0c173147-9211-4a18-b709-4cf3340c040a" providerId="ADAL" clId="{D418440E-47E8-44F5-B72C-10495CE9A595}" dt="2020-11-13T20:12:46.124" v="737" actId="20577"/>
          <ac:spMkLst>
            <pc:docMk/>
            <pc:sldMk cId="1361295903" sldId="262"/>
            <ac:spMk id="8" creationId="{9CEBDF2A-F8FB-42DE-991A-BCBE9BDEA3E8}"/>
          </ac:spMkLst>
        </pc:spChg>
        <pc:spChg chg="add mod">
          <ac:chgData name="Oshman, Melissa" userId="0c173147-9211-4a18-b709-4cf3340c040a" providerId="ADAL" clId="{D418440E-47E8-44F5-B72C-10495CE9A595}" dt="2020-11-13T19:40:22.262" v="633" actId="1076"/>
          <ac:spMkLst>
            <pc:docMk/>
            <pc:sldMk cId="1361295903" sldId="262"/>
            <ac:spMk id="9" creationId="{EDFBB1D6-329B-4F65-B1DB-4ADB76537AD8}"/>
          </ac:spMkLst>
        </pc:spChg>
        <pc:spChg chg="add mod">
          <ac:chgData name="Oshman, Melissa" userId="0c173147-9211-4a18-b709-4cf3340c040a" providerId="ADAL" clId="{D418440E-47E8-44F5-B72C-10495CE9A595}" dt="2020-11-13T19:37:26.296" v="568" actId="1035"/>
          <ac:spMkLst>
            <pc:docMk/>
            <pc:sldMk cId="1361295903" sldId="262"/>
            <ac:spMk id="10" creationId="{8AB65917-B3A7-444A-AD15-EFEB99AE00BB}"/>
          </ac:spMkLst>
        </pc:spChg>
        <pc:spChg chg="add mod">
          <ac:chgData name="Oshman, Melissa" userId="0c173147-9211-4a18-b709-4cf3340c040a" providerId="ADAL" clId="{D418440E-47E8-44F5-B72C-10495CE9A595}" dt="2020-11-13T19:36:28.231" v="532" actId="6549"/>
          <ac:spMkLst>
            <pc:docMk/>
            <pc:sldMk cId="1361295903" sldId="262"/>
            <ac:spMk id="11" creationId="{CC4A588A-7CC8-4D4E-9974-24D49DBF1265}"/>
          </ac:spMkLst>
        </pc:spChg>
        <pc:spChg chg="add mod">
          <ac:chgData name="Oshman, Melissa" userId="0c173147-9211-4a18-b709-4cf3340c040a" providerId="ADAL" clId="{D418440E-47E8-44F5-B72C-10495CE9A595}" dt="2020-11-13T19:37:11.488" v="540" actId="1076"/>
          <ac:spMkLst>
            <pc:docMk/>
            <pc:sldMk cId="1361295903" sldId="262"/>
            <ac:spMk id="12" creationId="{DE34CF35-A6D8-40FB-9776-29B7425440C3}"/>
          </ac:spMkLst>
        </pc:spChg>
        <pc:spChg chg="add mod">
          <ac:chgData name="Oshman, Melissa" userId="0c173147-9211-4a18-b709-4cf3340c040a" providerId="ADAL" clId="{D418440E-47E8-44F5-B72C-10495CE9A595}" dt="2020-11-13T19:48:31.192" v="706" actId="113"/>
          <ac:spMkLst>
            <pc:docMk/>
            <pc:sldMk cId="1361295903" sldId="262"/>
            <ac:spMk id="14" creationId="{B9578E78-2D68-4A64-BFB5-CA968B12B23C}"/>
          </ac:spMkLst>
        </pc:spChg>
        <pc:spChg chg="add">
          <ac:chgData name="Oshman, Melissa" userId="0c173147-9211-4a18-b709-4cf3340c040a" providerId="ADAL" clId="{D418440E-47E8-44F5-B72C-10495CE9A595}" dt="2020-11-13T19:38:51.847" v="622" actId="22"/>
          <ac:spMkLst>
            <pc:docMk/>
            <pc:sldMk cId="1361295903" sldId="262"/>
            <ac:spMk id="16" creationId="{5825BA68-0E8B-41E9-A1CA-DC64F4415082}"/>
          </ac:spMkLst>
        </pc:spChg>
      </pc:sldChg>
      <pc:sldChg chg="addSp modSp new mod">
        <pc:chgData name="Oshman, Melissa" userId="0c173147-9211-4a18-b709-4cf3340c040a" providerId="ADAL" clId="{D418440E-47E8-44F5-B72C-10495CE9A595}" dt="2020-11-13T20:04:54.285" v="729" actId="20577"/>
        <pc:sldMkLst>
          <pc:docMk/>
          <pc:sldMk cId="338881688" sldId="263"/>
        </pc:sldMkLst>
        <pc:spChg chg="add mod">
          <ac:chgData name="Oshman, Melissa" userId="0c173147-9211-4a18-b709-4cf3340c040a" providerId="ADAL" clId="{D418440E-47E8-44F5-B72C-10495CE9A595}" dt="2020-11-13T20:04:54.285" v="729" actId="20577"/>
          <ac:spMkLst>
            <pc:docMk/>
            <pc:sldMk cId="338881688" sldId="263"/>
            <ac:spMk id="3" creationId="{57E3C141-0A08-4FB5-87F9-D92C8A3C1CE3}"/>
          </ac:spMkLst>
        </pc:spChg>
        <pc:spChg chg="add mod">
          <ac:chgData name="Oshman, Melissa" userId="0c173147-9211-4a18-b709-4cf3340c040a" providerId="ADAL" clId="{D418440E-47E8-44F5-B72C-10495CE9A595}" dt="2020-11-13T19:44:43.244" v="693" actId="113"/>
          <ac:spMkLst>
            <pc:docMk/>
            <pc:sldMk cId="338881688" sldId="263"/>
            <ac:spMk id="5" creationId="{C0E71D80-FF04-4B4B-B7BF-B1B2E59482D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AAD4D5-DC87-4109-8405-CCE165D17F22}" type="datetimeFigureOut">
              <a:rPr lang="en-US" smtClean="0"/>
              <a:t>11/13/2020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D6B269-E5D8-4C26-B0E3-CD33614AB851}" type="slidenum">
              <a:rPr lang="en-US" smtClean="0"/>
              <a:t>‹#›</a:t>
            </a:fld>
            <a:endParaRPr lang="en-US"/>
          </a:p>
        </p:txBody>
      </p:sp>
    </p:spTree>
    <p:extLst>
      <p:ext uri="{BB962C8B-B14F-4D97-AF65-F5344CB8AC3E}">
        <p14:creationId xmlns:p14="http://schemas.microsoft.com/office/powerpoint/2010/main" val="914261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AAD4D5-DC87-4109-8405-CCE165D17F22}" type="datetimeFigureOut">
              <a:rPr lang="en-US" smtClean="0"/>
              <a:t>11/13/2020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D6B269-E5D8-4C26-B0E3-CD33614AB851}" type="slidenum">
              <a:rPr lang="en-US" smtClean="0"/>
              <a:t>‹#›</a:t>
            </a:fld>
            <a:endParaRPr lang="en-US"/>
          </a:p>
        </p:txBody>
      </p:sp>
    </p:spTree>
    <p:extLst>
      <p:ext uri="{BB962C8B-B14F-4D97-AF65-F5344CB8AC3E}">
        <p14:creationId xmlns:p14="http://schemas.microsoft.com/office/powerpoint/2010/main" val="2675837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AAD4D5-DC87-4109-8405-CCE165D17F22}" type="datetimeFigureOut">
              <a:rPr lang="en-US" smtClean="0"/>
              <a:t>11/13/2020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D6B269-E5D8-4C26-B0E3-CD33614AB851}"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519463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AAD4D5-DC87-4109-8405-CCE165D17F22}" type="datetimeFigureOut">
              <a:rPr lang="en-US" smtClean="0"/>
              <a:t>11/13/2020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D6B269-E5D8-4C26-B0E3-CD33614AB851}" type="slidenum">
              <a:rPr lang="en-US" smtClean="0"/>
              <a:t>‹#›</a:t>
            </a:fld>
            <a:endParaRPr lang="en-US"/>
          </a:p>
        </p:txBody>
      </p:sp>
    </p:spTree>
    <p:extLst>
      <p:ext uri="{BB962C8B-B14F-4D97-AF65-F5344CB8AC3E}">
        <p14:creationId xmlns:p14="http://schemas.microsoft.com/office/powerpoint/2010/main" val="34065681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AAD4D5-DC87-4109-8405-CCE165D17F22}" type="datetimeFigureOut">
              <a:rPr lang="en-US" smtClean="0"/>
              <a:t>11/13/2020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D6B269-E5D8-4C26-B0E3-CD33614AB85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980558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AAD4D5-DC87-4109-8405-CCE165D17F22}" type="datetimeFigureOut">
              <a:rPr lang="en-US" smtClean="0"/>
              <a:t>11/13/2020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D6B269-E5D8-4C26-B0E3-CD33614AB851}" type="slidenum">
              <a:rPr lang="en-US" smtClean="0"/>
              <a:t>‹#›</a:t>
            </a:fld>
            <a:endParaRPr lang="en-US"/>
          </a:p>
        </p:txBody>
      </p:sp>
    </p:spTree>
    <p:extLst>
      <p:ext uri="{BB962C8B-B14F-4D97-AF65-F5344CB8AC3E}">
        <p14:creationId xmlns:p14="http://schemas.microsoft.com/office/powerpoint/2010/main" val="13421991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AAD4D5-DC87-4109-8405-CCE165D17F22}" type="datetimeFigureOut">
              <a:rPr lang="en-US" smtClean="0"/>
              <a:t>11/13/2020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D6B269-E5D8-4C26-B0E3-CD33614AB851}" type="slidenum">
              <a:rPr lang="en-US" smtClean="0"/>
              <a:t>‹#›</a:t>
            </a:fld>
            <a:endParaRPr lang="en-US"/>
          </a:p>
        </p:txBody>
      </p:sp>
    </p:spTree>
    <p:extLst>
      <p:ext uri="{BB962C8B-B14F-4D97-AF65-F5344CB8AC3E}">
        <p14:creationId xmlns:p14="http://schemas.microsoft.com/office/powerpoint/2010/main" val="425079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AAD4D5-DC87-4109-8405-CCE165D17F22}" type="datetimeFigureOut">
              <a:rPr lang="en-US" smtClean="0"/>
              <a:t>11/13/2020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D6B269-E5D8-4C26-B0E3-CD33614AB851}" type="slidenum">
              <a:rPr lang="en-US" smtClean="0"/>
              <a:t>‹#›</a:t>
            </a:fld>
            <a:endParaRPr lang="en-US"/>
          </a:p>
        </p:txBody>
      </p:sp>
    </p:spTree>
    <p:extLst>
      <p:ext uri="{BB962C8B-B14F-4D97-AF65-F5344CB8AC3E}">
        <p14:creationId xmlns:p14="http://schemas.microsoft.com/office/powerpoint/2010/main" val="424940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AAD4D5-DC87-4109-8405-CCE165D17F22}" type="datetimeFigureOut">
              <a:rPr lang="en-US" smtClean="0"/>
              <a:t>11/13/2020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D6B269-E5D8-4C26-B0E3-CD33614AB851}" type="slidenum">
              <a:rPr lang="en-US" smtClean="0"/>
              <a:t>‹#›</a:t>
            </a:fld>
            <a:endParaRPr lang="en-US"/>
          </a:p>
        </p:txBody>
      </p:sp>
    </p:spTree>
    <p:extLst>
      <p:ext uri="{BB962C8B-B14F-4D97-AF65-F5344CB8AC3E}">
        <p14:creationId xmlns:p14="http://schemas.microsoft.com/office/powerpoint/2010/main" val="1221444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AAD4D5-DC87-4109-8405-CCE165D17F22}" type="datetimeFigureOut">
              <a:rPr lang="en-US" smtClean="0"/>
              <a:t>11/13/2020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D6B269-E5D8-4C26-B0E3-CD33614AB851}" type="slidenum">
              <a:rPr lang="en-US" smtClean="0"/>
              <a:t>‹#›</a:t>
            </a:fld>
            <a:endParaRPr lang="en-US"/>
          </a:p>
        </p:txBody>
      </p:sp>
    </p:spTree>
    <p:extLst>
      <p:ext uri="{BB962C8B-B14F-4D97-AF65-F5344CB8AC3E}">
        <p14:creationId xmlns:p14="http://schemas.microsoft.com/office/powerpoint/2010/main" val="999635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AAD4D5-DC87-4109-8405-CCE165D17F22}" type="datetimeFigureOut">
              <a:rPr lang="en-US" smtClean="0"/>
              <a:t>11/13/2020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D6B269-E5D8-4C26-B0E3-CD33614AB851}" type="slidenum">
              <a:rPr lang="en-US" smtClean="0"/>
              <a:t>‹#›</a:t>
            </a:fld>
            <a:endParaRPr lang="en-US"/>
          </a:p>
        </p:txBody>
      </p:sp>
    </p:spTree>
    <p:extLst>
      <p:ext uri="{BB962C8B-B14F-4D97-AF65-F5344CB8AC3E}">
        <p14:creationId xmlns:p14="http://schemas.microsoft.com/office/powerpoint/2010/main" val="190087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AAD4D5-DC87-4109-8405-CCE165D17F22}" type="datetimeFigureOut">
              <a:rPr lang="en-US" smtClean="0"/>
              <a:t>11/13/2020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D6B269-E5D8-4C26-B0E3-CD33614AB851}" type="slidenum">
              <a:rPr lang="en-US" smtClean="0"/>
              <a:t>‹#›</a:t>
            </a:fld>
            <a:endParaRPr lang="en-US"/>
          </a:p>
        </p:txBody>
      </p:sp>
    </p:spTree>
    <p:extLst>
      <p:ext uri="{BB962C8B-B14F-4D97-AF65-F5344CB8AC3E}">
        <p14:creationId xmlns:p14="http://schemas.microsoft.com/office/powerpoint/2010/main" val="511543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AAD4D5-DC87-4109-8405-CCE165D17F22}" type="datetimeFigureOut">
              <a:rPr lang="en-US" smtClean="0"/>
              <a:t>11/13/2020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D6B269-E5D8-4C26-B0E3-CD33614AB851}" type="slidenum">
              <a:rPr lang="en-US" smtClean="0"/>
              <a:t>‹#›</a:t>
            </a:fld>
            <a:endParaRPr lang="en-US"/>
          </a:p>
        </p:txBody>
      </p:sp>
    </p:spTree>
    <p:extLst>
      <p:ext uri="{BB962C8B-B14F-4D97-AF65-F5344CB8AC3E}">
        <p14:creationId xmlns:p14="http://schemas.microsoft.com/office/powerpoint/2010/main" val="1644621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AAD4D5-DC87-4109-8405-CCE165D17F22}" type="datetimeFigureOut">
              <a:rPr lang="en-US" smtClean="0"/>
              <a:t>11/13/2020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D6B269-E5D8-4C26-B0E3-CD33614AB851}" type="slidenum">
              <a:rPr lang="en-US" smtClean="0"/>
              <a:t>‹#›</a:t>
            </a:fld>
            <a:endParaRPr lang="en-US"/>
          </a:p>
        </p:txBody>
      </p:sp>
    </p:spTree>
    <p:extLst>
      <p:ext uri="{BB962C8B-B14F-4D97-AF65-F5344CB8AC3E}">
        <p14:creationId xmlns:p14="http://schemas.microsoft.com/office/powerpoint/2010/main" val="1891415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AAD4D5-DC87-4109-8405-CCE165D17F22}" type="datetimeFigureOut">
              <a:rPr lang="en-US" smtClean="0"/>
              <a:t>11/13/2020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D6B269-E5D8-4C26-B0E3-CD33614AB851}" type="slidenum">
              <a:rPr lang="en-US" smtClean="0"/>
              <a:t>‹#›</a:t>
            </a:fld>
            <a:endParaRPr lang="en-US"/>
          </a:p>
        </p:txBody>
      </p:sp>
    </p:spTree>
    <p:extLst>
      <p:ext uri="{BB962C8B-B14F-4D97-AF65-F5344CB8AC3E}">
        <p14:creationId xmlns:p14="http://schemas.microsoft.com/office/powerpoint/2010/main" val="670325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AAD4D5-DC87-4109-8405-CCE165D17F22}" type="datetimeFigureOut">
              <a:rPr lang="en-US" smtClean="0"/>
              <a:t>11/13/2020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D6B269-E5D8-4C26-B0E3-CD33614AB851}" type="slidenum">
              <a:rPr lang="en-US" smtClean="0"/>
              <a:t>‹#›</a:t>
            </a:fld>
            <a:endParaRPr lang="en-US"/>
          </a:p>
        </p:txBody>
      </p:sp>
    </p:spTree>
    <p:extLst>
      <p:ext uri="{BB962C8B-B14F-4D97-AF65-F5344CB8AC3E}">
        <p14:creationId xmlns:p14="http://schemas.microsoft.com/office/powerpoint/2010/main" val="2573547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6AAD4D5-DC87-4109-8405-CCE165D17F22}" type="datetimeFigureOut">
              <a:rPr lang="en-US" smtClean="0"/>
              <a:t>11/13/2020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BD6B269-E5D8-4C26-B0E3-CD33614AB851}" type="slidenum">
              <a:rPr lang="en-US" smtClean="0"/>
              <a:t>‹#›</a:t>
            </a:fld>
            <a:endParaRPr lang="en-US"/>
          </a:p>
        </p:txBody>
      </p:sp>
    </p:spTree>
    <p:extLst>
      <p:ext uri="{BB962C8B-B14F-4D97-AF65-F5344CB8AC3E}">
        <p14:creationId xmlns:p14="http://schemas.microsoft.com/office/powerpoint/2010/main" val="427956792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7E776-4C45-4773-8A66-0A773A6A35A9}"/>
              </a:ext>
            </a:extLst>
          </p:cNvPr>
          <p:cNvSpPr>
            <a:spLocks noGrp="1"/>
          </p:cNvSpPr>
          <p:nvPr>
            <p:ph type="ctrTitle"/>
          </p:nvPr>
        </p:nvSpPr>
        <p:spPr/>
        <p:txBody>
          <a:bodyPr/>
          <a:lstStyle/>
          <a:p>
            <a:r>
              <a:rPr lang="en-US" dirty="0"/>
              <a:t>Anti-Black Racism</a:t>
            </a:r>
          </a:p>
        </p:txBody>
      </p:sp>
      <p:sp>
        <p:nvSpPr>
          <p:cNvPr id="3" name="Subtitle 2">
            <a:extLst>
              <a:ext uri="{FF2B5EF4-FFF2-40B4-BE49-F238E27FC236}">
                <a16:creationId xmlns:a16="http://schemas.microsoft.com/office/drawing/2014/main" id="{F410E9AC-4988-4899-A932-F7CCC92EC0A0}"/>
              </a:ext>
            </a:extLst>
          </p:cNvPr>
          <p:cNvSpPr>
            <a:spLocks noGrp="1"/>
          </p:cNvSpPr>
          <p:nvPr>
            <p:ph type="subTitle" idx="1"/>
          </p:nvPr>
        </p:nvSpPr>
        <p:spPr/>
        <p:txBody>
          <a:bodyPr>
            <a:normAutofit lnSpcReduction="10000"/>
          </a:bodyPr>
          <a:lstStyle/>
          <a:p>
            <a:r>
              <a:rPr lang="en-US" dirty="0"/>
              <a:t>November 13, 2020</a:t>
            </a:r>
          </a:p>
          <a:p>
            <a:r>
              <a:rPr lang="en-US" dirty="0"/>
              <a:t>Laurie Green, Veronica Lehman,</a:t>
            </a:r>
          </a:p>
          <a:p>
            <a:r>
              <a:rPr lang="en-US" dirty="0"/>
              <a:t>Krista Ivy, Monique Ware, Melissa Oshman</a:t>
            </a:r>
          </a:p>
        </p:txBody>
      </p:sp>
    </p:spTree>
    <p:extLst>
      <p:ext uri="{BB962C8B-B14F-4D97-AF65-F5344CB8AC3E}">
        <p14:creationId xmlns:p14="http://schemas.microsoft.com/office/powerpoint/2010/main" val="1691152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BF524-80C2-4B87-A500-6A3BD9351259}"/>
              </a:ext>
            </a:extLst>
          </p:cNvPr>
          <p:cNvSpPr>
            <a:spLocks noGrp="1"/>
          </p:cNvSpPr>
          <p:nvPr>
            <p:ph type="title"/>
          </p:nvPr>
        </p:nvSpPr>
        <p:spPr/>
        <p:txBody>
          <a:bodyPr/>
          <a:lstStyle/>
          <a:p>
            <a:r>
              <a:rPr lang="en-US" dirty="0"/>
              <a:t>Anti-Black Racism</a:t>
            </a:r>
          </a:p>
        </p:txBody>
      </p:sp>
      <p:pic>
        <p:nvPicPr>
          <p:cNvPr id="4" name="Content Placeholder 3">
            <a:extLst>
              <a:ext uri="{FF2B5EF4-FFF2-40B4-BE49-F238E27FC236}">
                <a16:creationId xmlns:a16="http://schemas.microsoft.com/office/drawing/2014/main" id="{540CC60A-BB85-4245-8350-90162BEA9614}"/>
              </a:ext>
            </a:extLst>
          </p:cNvPr>
          <p:cNvPicPr>
            <a:picLocks noGrp="1" noChangeAspect="1"/>
          </p:cNvPicPr>
          <p:nvPr>
            <p:ph idx="1"/>
          </p:nvPr>
        </p:nvPicPr>
        <p:blipFill>
          <a:blip r:embed="rId2"/>
          <a:stretch>
            <a:fillRect/>
          </a:stretch>
        </p:blipFill>
        <p:spPr>
          <a:xfrm>
            <a:off x="1212413" y="3738880"/>
            <a:ext cx="7526510" cy="2008498"/>
          </a:xfrm>
          <a:prstGeom prst="rect">
            <a:avLst/>
          </a:prstGeom>
        </p:spPr>
      </p:pic>
      <p:sp>
        <p:nvSpPr>
          <p:cNvPr id="5" name="TextBox 4">
            <a:extLst>
              <a:ext uri="{FF2B5EF4-FFF2-40B4-BE49-F238E27FC236}">
                <a16:creationId xmlns:a16="http://schemas.microsoft.com/office/drawing/2014/main" id="{BD5E223A-3DE2-42AC-B291-0AFB4CA08F60}"/>
              </a:ext>
            </a:extLst>
          </p:cNvPr>
          <p:cNvSpPr txBox="1"/>
          <p:nvPr/>
        </p:nvSpPr>
        <p:spPr>
          <a:xfrm>
            <a:off x="782320" y="1696720"/>
            <a:ext cx="8102599" cy="646331"/>
          </a:xfrm>
          <a:prstGeom prst="rect">
            <a:avLst/>
          </a:prstGeom>
          <a:noFill/>
        </p:spPr>
        <p:txBody>
          <a:bodyPr wrap="square" rtlCol="0">
            <a:spAutoFit/>
          </a:bodyPr>
          <a:lstStyle/>
          <a:p>
            <a:r>
              <a:rPr lang="en-US" dirty="0"/>
              <a:t>Having an intense disdain for black people, black history, black intellect, and sociopolitical progress for blacks.</a:t>
            </a:r>
          </a:p>
        </p:txBody>
      </p:sp>
      <p:sp>
        <p:nvSpPr>
          <p:cNvPr id="7" name="TextBox 6">
            <a:extLst>
              <a:ext uri="{FF2B5EF4-FFF2-40B4-BE49-F238E27FC236}">
                <a16:creationId xmlns:a16="http://schemas.microsoft.com/office/drawing/2014/main" id="{D719E0EA-0B7F-4418-8CEC-3F43ABA16AAC}"/>
              </a:ext>
            </a:extLst>
          </p:cNvPr>
          <p:cNvSpPr txBox="1"/>
          <p:nvPr/>
        </p:nvSpPr>
        <p:spPr>
          <a:xfrm>
            <a:off x="1212412" y="2440801"/>
            <a:ext cx="7526511" cy="1200329"/>
          </a:xfrm>
          <a:prstGeom prst="rect">
            <a:avLst/>
          </a:prstGeom>
          <a:noFill/>
        </p:spPr>
        <p:txBody>
          <a:bodyPr wrap="square" rtlCol="0">
            <a:spAutoFit/>
          </a:bodyPr>
          <a:lstStyle/>
          <a:p>
            <a:pPr marL="285750" indent="-285750">
              <a:buFont typeface="Wingdings" panose="05000000000000000000" pitchFamily="2" charset="2"/>
              <a:buChar char="ü"/>
            </a:pPr>
            <a:r>
              <a:rPr lang="en-US" dirty="0"/>
              <a:t>It is a mindset and a practice</a:t>
            </a:r>
          </a:p>
          <a:p>
            <a:pPr marL="285750" indent="-285750">
              <a:buFont typeface="Wingdings" panose="05000000000000000000" pitchFamily="2" charset="2"/>
              <a:buChar char="ü"/>
            </a:pPr>
            <a:r>
              <a:rPr lang="en-US" dirty="0"/>
              <a:t>It is sustained by social stereotypes making is socially acceptable</a:t>
            </a:r>
          </a:p>
          <a:p>
            <a:pPr marL="285750" indent="-285750">
              <a:buFont typeface="Wingdings" panose="05000000000000000000" pitchFamily="2" charset="2"/>
              <a:buChar char="ü"/>
            </a:pPr>
            <a:r>
              <a:rPr lang="en-US" dirty="0"/>
              <a:t>It is a global issue</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597549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7E3C141-0A08-4FB5-87F9-D92C8A3C1CE3}"/>
              </a:ext>
            </a:extLst>
          </p:cNvPr>
          <p:cNvSpPr txBox="1"/>
          <p:nvPr/>
        </p:nvSpPr>
        <p:spPr>
          <a:xfrm>
            <a:off x="1089350" y="1872037"/>
            <a:ext cx="10190922" cy="2739211"/>
          </a:xfrm>
          <a:prstGeom prst="rect">
            <a:avLst/>
          </a:prstGeom>
          <a:noFill/>
        </p:spPr>
        <p:txBody>
          <a:bodyPr wrap="square" rtlCol="0">
            <a:spAutoFit/>
          </a:bodyPr>
          <a:lstStyle/>
          <a:p>
            <a:r>
              <a:rPr lang="en-US" sz="2400" b="1" dirty="0"/>
              <a:t>Examine the History of Racism on Campus </a:t>
            </a:r>
          </a:p>
          <a:p>
            <a:pPr marL="1028700" lvl="1" indent="-571500">
              <a:buFont typeface="Wingdings" panose="05000000000000000000" pitchFamily="2" charset="2"/>
              <a:buChar char="ü"/>
            </a:pPr>
            <a:r>
              <a:rPr lang="en-US" sz="2000" dirty="0"/>
              <a:t>Identify concrete ways to reconcile for history of racism</a:t>
            </a:r>
          </a:p>
          <a:p>
            <a:pPr lvl="1"/>
            <a:endParaRPr lang="en-US" sz="2000" dirty="0"/>
          </a:p>
          <a:p>
            <a:r>
              <a:rPr lang="en-US" sz="2400" b="1" dirty="0"/>
              <a:t>Lift Minoritized Voices</a:t>
            </a:r>
          </a:p>
          <a:p>
            <a:pPr marL="914400" lvl="1" indent="-457200">
              <a:buFont typeface="Wingdings" panose="05000000000000000000" pitchFamily="2" charset="2"/>
              <a:buChar char="ü"/>
            </a:pPr>
            <a:r>
              <a:rPr lang="en-US" sz="2000" dirty="0"/>
              <a:t>Seek student, staff, &amp; faculty voices and experiences of racism </a:t>
            </a:r>
          </a:p>
          <a:p>
            <a:pPr lvl="1"/>
            <a:endParaRPr lang="en-US" sz="2000" dirty="0"/>
          </a:p>
          <a:p>
            <a:r>
              <a:rPr lang="en-US" sz="2400" b="1" dirty="0"/>
              <a:t>Address Racism in Teaching and Learning</a:t>
            </a:r>
          </a:p>
          <a:p>
            <a:pPr marL="1028700" lvl="1" indent="-571500">
              <a:buFont typeface="Wingdings" panose="05000000000000000000" pitchFamily="2" charset="2"/>
              <a:buChar char="ü"/>
            </a:pPr>
            <a:r>
              <a:rPr lang="en-US" sz="2000" dirty="0"/>
              <a:t>African-American contributions are absent from curricula</a:t>
            </a:r>
          </a:p>
        </p:txBody>
      </p:sp>
      <p:sp>
        <p:nvSpPr>
          <p:cNvPr id="5" name="TextBox 4">
            <a:extLst>
              <a:ext uri="{FF2B5EF4-FFF2-40B4-BE49-F238E27FC236}">
                <a16:creationId xmlns:a16="http://schemas.microsoft.com/office/drawing/2014/main" id="{C0E71D80-FF04-4B4B-B7BF-B1B2E59482DB}"/>
              </a:ext>
            </a:extLst>
          </p:cNvPr>
          <p:cNvSpPr txBox="1"/>
          <p:nvPr/>
        </p:nvSpPr>
        <p:spPr>
          <a:xfrm>
            <a:off x="505150" y="405043"/>
            <a:ext cx="7181966" cy="646331"/>
          </a:xfrm>
          <a:prstGeom prst="rect">
            <a:avLst/>
          </a:prstGeom>
          <a:noFill/>
        </p:spPr>
        <p:txBody>
          <a:bodyPr wrap="none" rtlCol="0">
            <a:spAutoFit/>
          </a:bodyPr>
          <a:lstStyle/>
          <a:p>
            <a:r>
              <a:rPr lang="en-US" sz="3600" b="1" dirty="0">
                <a:solidFill>
                  <a:schemeClr val="accent1"/>
                </a:solidFill>
              </a:rPr>
              <a:t>Anti-Racism Institutional Actions</a:t>
            </a:r>
          </a:p>
        </p:txBody>
      </p:sp>
    </p:spTree>
    <p:extLst>
      <p:ext uri="{BB962C8B-B14F-4D97-AF65-F5344CB8AC3E}">
        <p14:creationId xmlns:p14="http://schemas.microsoft.com/office/powerpoint/2010/main" val="338881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AE255E1-03F6-4109-ABCE-5F0A88DF0911}"/>
              </a:ext>
            </a:extLst>
          </p:cNvPr>
          <p:cNvSpPr txBox="1"/>
          <p:nvPr/>
        </p:nvSpPr>
        <p:spPr>
          <a:xfrm>
            <a:off x="1003300" y="1687181"/>
            <a:ext cx="8521700" cy="400110"/>
          </a:xfrm>
          <a:prstGeom prst="rect">
            <a:avLst/>
          </a:prstGeom>
          <a:noFill/>
        </p:spPr>
        <p:txBody>
          <a:bodyPr wrap="square" rtlCol="0">
            <a:spAutoFit/>
          </a:bodyPr>
          <a:lstStyle/>
          <a:p>
            <a:r>
              <a:rPr lang="en-US" sz="2000" i="1" dirty="0"/>
              <a:t>Three persistent patterns of anti-blackness</a:t>
            </a:r>
          </a:p>
        </p:txBody>
      </p:sp>
      <p:sp>
        <p:nvSpPr>
          <p:cNvPr id="3" name="TextBox 2">
            <a:extLst>
              <a:ext uri="{FF2B5EF4-FFF2-40B4-BE49-F238E27FC236}">
                <a16:creationId xmlns:a16="http://schemas.microsoft.com/office/drawing/2014/main" id="{11963BE7-F01D-4D3D-8065-73C3F6296FAC}"/>
              </a:ext>
            </a:extLst>
          </p:cNvPr>
          <p:cNvSpPr txBox="1"/>
          <p:nvPr/>
        </p:nvSpPr>
        <p:spPr>
          <a:xfrm>
            <a:off x="1047750" y="2258751"/>
            <a:ext cx="2413000" cy="400110"/>
          </a:xfrm>
          <a:prstGeom prst="rect">
            <a:avLst/>
          </a:prstGeom>
          <a:noFill/>
        </p:spPr>
        <p:txBody>
          <a:bodyPr wrap="square" rtlCol="0">
            <a:spAutoFit/>
          </a:bodyPr>
          <a:lstStyle/>
          <a:p>
            <a:pPr marL="342900" indent="-342900">
              <a:buFont typeface="Wingdings" panose="05000000000000000000" pitchFamily="2" charset="2"/>
              <a:buChar char="ü"/>
            </a:pPr>
            <a:r>
              <a:rPr lang="en-US" sz="2000" dirty="0"/>
              <a:t>Underserved</a:t>
            </a:r>
          </a:p>
        </p:txBody>
      </p:sp>
      <p:sp>
        <p:nvSpPr>
          <p:cNvPr id="4" name="TextBox 3">
            <a:extLst>
              <a:ext uri="{FF2B5EF4-FFF2-40B4-BE49-F238E27FC236}">
                <a16:creationId xmlns:a16="http://schemas.microsoft.com/office/drawing/2014/main" id="{90CED434-3012-4613-A1A5-5237CAB7F18E}"/>
              </a:ext>
            </a:extLst>
          </p:cNvPr>
          <p:cNvSpPr txBox="1"/>
          <p:nvPr/>
        </p:nvSpPr>
        <p:spPr>
          <a:xfrm>
            <a:off x="6985000" y="2258751"/>
            <a:ext cx="3162300" cy="400110"/>
          </a:xfrm>
          <a:prstGeom prst="rect">
            <a:avLst/>
          </a:prstGeom>
          <a:noFill/>
        </p:spPr>
        <p:txBody>
          <a:bodyPr wrap="square" rtlCol="0">
            <a:spAutoFit/>
          </a:bodyPr>
          <a:lstStyle/>
          <a:p>
            <a:pPr marL="342900" indent="-342900">
              <a:buFont typeface="Wingdings" panose="05000000000000000000" pitchFamily="2" charset="2"/>
              <a:buChar char="ü"/>
            </a:pPr>
            <a:r>
              <a:rPr lang="en-US" sz="2000" dirty="0"/>
              <a:t>Underchallenged</a:t>
            </a:r>
          </a:p>
        </p:txBody>
      </p:sp>
      <p:sp>
        <p:nvSpPr>
          <p:cNvPr id="5" name="TextBox 4">
            <a:extLst>
              <a:ext uri="{FF2B5EF4-FFF2-40B4-BE49-F238E27FC236}">
                <a16:creationId xmlns:a16="http://schemas.microsoft.com/office/drawing/2014/main" id="{3A4162BA-D5C2-4A6E-AB35-2943B6ABC1CF}"/>
              </a:ext>
            </a:extLst>
          </p:cNvPr>
          <p:cNvSpPr txBox="1"/>
          <p:nvPr/>
        </p:nvSpPr>
        <p:spPr>
          <a:xfrm>
            <a:off x="4057650" y="2258751"/>
            <a:ext cx="2413000" cy="400110"/>
          </a:xfrm>
          <a:prstGeom prst="rect">
            <a:avLst/>
          </a:prstGeom>
          <a:noFill/>
        </p:spPr>
        <p:txBody>
          <a:bodyPr wrap="square" rtlCol="0">
            <a:spAutoFit/>
          </a:bodyPr>
          <a:lstStyle/>
          <a:p>
            <a:pPr marL="342900" indent="-342900">
              <a:buFont typeface="Wingdings" panose="05000000000000000000" pitchFamily="2" charset="2"/>
              <a:buChar char="ü"/>
            </a:pPr>
            <a:r>
              <a:rPr lang="en-US" sz="2000" dirty="0"/>
              <a:t>Unwelcomed</a:t>
            </a:r>
          </a:p>
        </p:txBody>
      </p:sp>
      <p:sp>
        <p:nvSpPr>
          <p:cNvPr id="6" name="TextBox 5">
            <a:extLst>
              <a:ext uri="{FF2B5EF4-FFF2-40B4-BE49-F238E27FC236}">
                <a16:creationId xmlns:a16="http://schemas.microsoft.com/office/drawing/2014/main" id="{2C118225-0A63-4718-9903-A67995ABA23C}"/>
              </a:ext>
            </a:extLst>
          </p:cNvPr>
          <p:cNvSpPr txBox="1"/>
          <p:nvPr/>
        </p:nvSpPr>
        <p:spPr>
          <a:xfrm>
            <a:off x="1079500" y="3423347"/>
            <a:ext cx="3162300" cy="400110"/>
          </a:xfrm>
          <a:prstGeom prst="rect">
            <a:avLst/>
          </a:prstGeom>
          <a:noFill/>
        </p:spPr>
        <p:txBody>
          <a:bodyPr wrap="square" rtlCol="0">
            <a:spAutoFit/>
          </a:bodyPr>
          <a:lstStyle/>
          <a:p>
            <a:pPr marL="342900" indent="-342900">
              <a:buFont typeface="Wingdings" panose="05000000000000000000" pitchFamily="2" charset="2"/>
              <a:buChar char="ü"/>
            </a:pPr>
            <a:r>
              <a:rPr lang="en-US" sz="2000" dirty="0"/>
              <a:t>Analysis of Data</a:t>
            </a:r>
          </a:p>
        </p:txBody>
      </p:sp>
      <p:sp>
        <p:nvSpPr>
          <p:cNvPr id="7" name="TextBox 6">
            <a:extLst>
              <a:ext uri="{FF2B5EF4-FFF2-40B4-BE49-F238E27FC236}">
                <a16:creationId xmlns:a16="http://schemas.microsoft.com/office/drawing/2014/main" id="{A81424D3-E5A7-414E-B164-C2A8827543E9}"/>
              </a:ext>
            </a:extLst>
          </p:cNvPr>
          <p:cNvSpPr txBox="1"/>
          <p:nvPr/>
        </p:nvSpPr>
        <p:spPr>
          <a:xfrm>
            <a:off x="1054100" y="3885880"/>
            <a:ext cx="4318000" cy="400110"/>
          </a:xfrm>
          <a:prstGeom prst="rect">
            <a:avLst/>
          </a:prstGeom>
          <a:noFill/>
        </p:spPr>
        <p:txBody>
          <a:bodyPr wrap="square" rtlCol="0">
            <a:spAutoFit/>
          </a:bodyPr>
          <a:lstStyle/>
          <a:p>
            <a:pPr marL="342900" indent="-342900">
              <a:buFont typeface="Wingdings" panose="05000000000000000000" pitchFamily="2" charset="2"/>
              <a:buChar char="ü"/>
            </a:pPr>
            <a:r>
              <a:rPr lang="en-US" sz="2000" dirty="0"/>
              <a:t>Complaints by Students</a:t>
            </a:r>
          </a:p>
        </p:txBody>
      </p:sp>
      <p:sp>
        <p:nvSpPr>
          <p:cNvPr id="8" name="TextBox 7">
            <a:extLst>
              <a:ext uri="{FF2B5EF4-FFF2-40B4-BE49-F238E27FC236}">
                <a16:creationId xmlns:a16="http://schemas.microsoft.com/office/drawing/2014/main" id="{E4B97820-2DBE-4142-8F50-37C1E041F7F0}"/>
              </a:ext>
            </a:extLst>
          </p:cNvPr>
          <p:cNvSpPr txBox="1"/>
          <p:nvPr/>
        </p:nvSpPr>
        <p:spPr>
          <a:xfrm>
            <a:off x="1079500" y="4369852"/>
            <a:ext cx="3162300" cy="400110"/>
          </a:xfrm>
          <a:prstGeom prst="rect">
            <a:avLst/>
          </a:prstGeom>
          <a:noFill/>
        </p:spPr>
        <p:txBody>
          <a:bodyPr wrap="square" rtlCol="0">
            <a:spAutoFit/>
          </a:bodyPr>
          <a:lstStyle/>
          <a:p>
            <a:pPr marL="342900" indent="-342900">
              <a:buFont typeface="Wingdings" panose="05000000000000000000" pitchFamily="2" charset="2"/>
              <a:buChar char="ü"/>
            </a:pPr>
            <a:r>
              <a:rPr lang="en-US" sz="2000" dirty="0"/>
              <a:t>Hiring Process</a:t>
            </a:r>
          </a:p>
        </p:txBody>
      </p:sp>
      <p:sp>
        <p:nvSpPr>
          <p:cNvPr id="9" name="TextBox 8">
            <a:extLst>
              <a:ext uri="{FF2B5EF4-FFF2-40B4-BE49-F238E27FC236}">
                <a16:creationId xmlns:a16="http://schemas.microsoft.com/office/drawing/2014/main" id="{55D4DA88-1F9F-4369-BF21-A1087C155E84}"/>
              </a:ext>
            </a:extLst>
          </p:cNvPr>
          <p:cNvSpPr txBox="1"/>
          <p:nvPr/>
        </p:nvSpPr>
        <p:spPr>
          <a:xfrm>
            <a:off x="5264150" y="3397377"/>
            <a:ext cx="4445000" cy="400110"/>
          </a:xfrm>
          <a:prstGeom prst="rect">
            <a:avLst/>
          </a:prstGeom>
          <a:noFill/>
        </p:spPr>
        <p:txBody>
          <a:bodyPr wrap="square" rtlCol="0">
            <a:spAutoFit/>
          </a:bodyPr>
          <a:lstStyle/>
          <a:p>
            <a:pPr marL="342900" indent="-342900">
              <a:buFont typeface="Wingdings" panose="05000000000000000000" pitchFamily="2" charset="2"/>
              <a:buChar char="ü"/>
            </a:pPr>
            <a:r>
              <a:rPr lang="en-US" sz="2000" dirty="0"/>
              <a:t>Performance Evaluation</a:t>
            </a:r>
          </a:p>
        </p:txBody>
      </p:sp>
      <p:sp>
        <p:nvSpPr>
          <p:cNvPr id="10" name="TextBox 9">
            <a:extLst>
              <a:ext uri="{FF2B5EF4-FFF2-40B4-BE49-F238E27FC236}">
                <a16:creationId xmlns:a16="http://schemas.microsoft.com/office/drawing/2014/main" id="{FADD9ACB-134B-4B3F-861F-45AB06AD38C4}"/>
              </a:ext>
            </a:extLst>
          </p:cNvPr>
          <p:cNvSpPr txBox="1"/>
          <p:nvPr/>
        </p:nvSpPr>
        <p:spPr>
          <a:xfrm>
            <a:off x="5270500" y="3885880"/>
            <a:ext cx="4229100" cy="400110"/>
          </a:xfrm>
          <a:prstGeom prst="rect">
            <a:avLst/>
          </a:prstGeom>
          <a:noFill/>
        </p:spPr>
        <p:txBody>
          <a:bodyPr wrap="square" rtlCol="0">
            <a:spAutoFit/>
          </a:bodyPr>
          <a:lstStyle/>
          <a:p>
            <a:pPr marL="342900" indent="-342900">
              <a:buFont typeface="Wingdings" panose="05000000000000000000" pitchFamily="2" charset="2"/>
              <a:buChar char="ü"/>
            </a:pPr>
            <a:r>
              <a:rPr lang="en-US" sz="2000" dirty="0"/>
              <a:t>Professional Development</a:t>
            </a:r>
          </a:p>
        </p:txBody>
      </p:sp>
      <p:sp>
        <p:nvSpPr>
          <p:cNvPr id="11" name="TextBox 10">
            <a:extLst>
              <a:ext uri="{FF2B5EF4-FFF2-40B4-BE49-F238E27FC236}">
                <a16:creationId xmlns:a16="http://schemas.microsoft.com/office/drawing/2014/main" id="{9FB34E42-BC27-4989-8266-10BF01A4AF2D}"/>
              </a:ext>
            </a:extLst>
          </p:cNvPr>
          <p:cNvSpPr txBox="1"/>
          <p:nvPr/>
        </p:nvSpPr>
        <p:spPr>
          <a:xfrm>
            <a:off x="5264150" y="4369852"/>
            <a:ext cx="5670550" cy="400110"/>
          </a:xfrm>
          <a:prstGeom prst="rect">
            <a:avLst/>
          </a:prstGeom>
          <a:noFill/>
        </p:spPr>
        <p:txBody>
          <a:bodyPr wrap="square" rtlCol="0">
            <a:spAutoFit/>
          </a:bodyPr>
          <a:lstStyle/>
          <a:p>
            <a:pPr marL="342900" indent="-342900">
              <a:buFont typeface="Wingdings" panose="05000000000000000000" pitchFamily="2" charset="2"/>
              <a:buChar char="ü"/>
            </a:pPr>
            <a:r>
              <a:rPr lang="en-US" sz="2000" dirty="0"/>
              <a:t>Advisory Board / Events</a:t>
            </a:r>
          </a:p>
        </p:txBody>
      </p:sp>
      <p:sp>
        <p:nvSpPr>
          <p:cNvPr id="12" name="TextBox 11">
            <a:extLst>
              <a:ext uri="{FF2B5EF4-FFF2-40B4-BE49-F238E27FC236}">
                <a16:creationId xmlns:a16="http://schemas.microsoft.com/office/drawing/2014/main" id="{2F748246-758B-4D53-B81B-0CFDA41347A3}"/>
              </a:ext>
            </a:extLst>
          </p:cNvPr>
          <p:cNvSpPr txBox="1"/>
          <p:nvPr/>
        </p:nvSpPr>
        <p:spPr>
          <a:xfrm>
            <a:off x="1054100" y="5956536"/>
            <a:ext cx="3003550" cy="400110"/>
          </a:xfrm>
          <a:prstGeom prst="rect">
            <a:avLst/>
          </a:prstGeom>
          <a:noFill/>
        </p:spPr>
        <p:txBody>
          <a:bodyPr wrap="square" rtlCol="0">
            <a:spAutoFit/>
          </a:bodyPr>
          <a:lstStyle/>
          <a:p>
            <a:pPr marL="342900" indent="-342900">
              <a:buFont typeface="Wingdings" panose="05000000000000000000" pitchFamily="2" charset="2"/>
              <a:buChar char="ü"/>
            </a:pPr>
            <a:r>
              <a:rPr lang="en-US" sz="2000" dirty="0"/>
              <a:t>Hiring Committees</a:t>
            </a:r>
          </a:p>
        </p:txBody>
      </p:sp>
      <p:sp>
        <p:nvSpPr>
          <p:cNvPr id="13" name="TextBox 12">
            <a:extLst>
              <a:ext uri="{FF2B5EF4-FFF2-40B4-BE49-F238E27FC236}">
                <a16:creationId xmlns:a16="http://schemas.microsoft.com/office/drawing/2014/main" id="{DA6415C2-DD44-4896-A146-EC35135241F7}"/>
              </a:ext>
            </a:extLst>
          </p:cNvPr>
          <p:cNvSpPr txBox="1"/>
          <p:nvPr/>
        </p:nvSpPr>
        <p:spPr>
          <a:xfrm>
            <a:off x="1054100" y="5423372"/>
            <a:ext cx="2654300" cy="400110"/>
          </a:xfrm>
          <a:prstGeom prst="rect">
            <a:avLst/>
          </a:prstGeom>
          <a:noFill/>
        </p:spPr>
        <p:txBody>
          <a:bodyPr wrap="square" rtlCol="0">
            <a:spAutoFit/>
          </a:bodyPr>
          <a:lstStyle/>
          <a:p>
            <a:pPr marL="342900" indent="-342900">
              <a:buFont typeface="Wingdings" panose="05000000000000000000" pitchFamily="2" charset="2"/>
              <a:buChar char="ü"/>
            </a:pPr>
            <a:r>
              <a:rPr lang="en-US" sz="2000" dirty="0"/>
              <a:t>Job Descriptions</a:t>
            </a:r>
          </a:p>
        </p:txBody>
      </p:sp>
      <p:sp>
        <p:nvSpPr>
          <p:cNvPr id="14" name="TextBox 13">
            <a:extLst>
              <a:ext uri="{FF2B5EF4-FFF2-40B4-BE49-F238E27FC236}">
                <a16:creationId xmlns:a16="http://schemas.microsoft.com/office/drawing/2014/main" id="{BF14BAF9-3CBA-4ED4-AFBA-6A1368AA77A5}"/>
              </a:ext>
            </a:extLst>
          </p:cNvPr>
          <p:cNvSpPr txBox="1"/>
          <p:nvPr/>
        </p:nvSpPr>
        <p:spPr>
          <a:xfrm>
            <a:off x="7823199" y="5423372"/>
            <a:ext cx="3352801" cy="400110"/>
          </a:xfrm>
          <a:prstGeom prst="rect">
            <a:avLst/>
          </a:prstGeom>
          <a:noFill/>
        </p:spPr>
        <p:txBody>
          <a:bodyPr wrap="square" rtlCol="0">
            <a:spAutoFit/>
          </a:bodyPr>
          <a:lstStyle/>
          <a:p>
            <a:pPr marL="342900" indent="-342900">
              <a:buFont typeface="Wingdings" panose="05000000000000000000" pitchFamily="2" charset="2"/>
              <a:buChar char="ü"/>
            </a:pPr>
            <a:r>
              <a:rPr lang="en-US" sz="2000" dirty="0"/>
              <a:t>Employee Grievances</a:t>
            </a:r>
          </a:p>
        </p:txBody>
      </p:sp>
      <p:sp>
        <p:nvSpPr>
          <p:cNvPr id="15" name="TextBox 14">
            <a:extLst>
              <a:ext uri="{FF2B5EF4-FFF2-40B4-BE49-F238E27FC236}">
                <a16:creationId xmlns:a16="http://schemas.microsoft.com/office/drawing/2014/main" id="{B8C239EB-816C-447B-8444-7199147A5646}"/>
              </a:ext>
            </a:extLst>
          </p:cNvPr>
          <p:cNvSpPr txBox="1"/>
          <p:nvPr/>
        </p:nvSpPr>
        <p:spPr>
          <a:xfrm>
            <a:off x="4019549" y="5423372"/>
            <a:ext cx="3689350" cy="400110"/>
          </a:xfrm>
          <a:prstGeom prst="rect">
            <a:avLst/>
          </a:prstGeom>
          <a:noFill/>
        </p:spPr>
        <p:txBody>
          <a:bodyPr wrap="square" rtlCol="0">
            <a:spAutoFit/>
          </a:bodyPr>
          <a:lstStyle/>
          <a:p>
            <a:pPr marL="342900" indent="-342900">
              <a:buFont typeface="Wingdings" panose="05000000000000000000" pitchFamily="2" charset="2"/>
              <a:buChar char="ü"/>
            </a:pPr>
            <a:r>
              <a:rPr lang="en-US" sz="2000" dirty="0"/>
              <a:t>Application Assessment</a:t>
            </a:r>
          </a:p>
        </p:txBody>
      </p:sp>
      <p:sp>
        <p:nvSpPr>
          <p:cNvPr id="16" name="TextBox 15">
            <a:extLst>
              <a:ext uri="{FF2B5EF4-FFF2-40B4-BE49-F238E27FC236}">
                <a16:creationId xmlns:a16="http://schemas.microsoft.com/office/drawing/2014/main" id="{15D2DED3-1151-4554-88AE-941D04B77A74}"/>
              </a:ext>
            </a:extLst>
          </p:cNvPr>
          <p:cNvSpPr txBox="1"/>
          <p:nvPr/>
        </p:nvSpPr>
        <p:spPr>
          <a:xfrm>
            <a:off x="4057650" y="5909961"/>
            <a:ext cx="3117849" cy="400110"/>
          </a:xfrm>
          <a:prstGeom prst="rect">
            <a:avLst/>
          </a:prstGeom>
          <a:noFill/>
        </p:spPr>
        <p:txBody>
          <a:bodyPr wrap="square" rtlCol="0">
            <a:spAutoFit/>
          </a:bodyPr>
          <a:lstStyle/>
          <a:p>
            <a:pPr marL="342900" indent="-342900">
              <a:buFont typeface="Wingdings" panose="05000000000000000000" pitchFamily="2" charset="2"/>
              <a:buChar char="ü"/>
            </a:pPr>
            <a:r>
              <a:rPr lang="en-US" sz="2000" dirty="0"/>
              <a:t>Visits and Forums</a:t>
            </a:r>
          </a:p>
        </p:txBody>
      </p:sp>
      <p:sp>
        <p:nvSpPr>
          <p:cNvPr id="17" name="TextBox 16">
            <a:extLst>
              <a:ext uri="{FF2B5EF4-FFF2-40B4-BE49-F238E27FC236}">
                <a16:creationId xmlns:a16="http://schemas.microsoft.com/office/drawing/2014/main" id="{036A5FC6-3D4A-420D-AD96-04A6EB367C10}"/>
              </a:ext>
            </a:extLst>
          </p:cNvPr>
          <p:cNvSpPr txBox="1"/>
          <p:nvPr/>
        </p:nvSpPr>
        <p:spPr>
          <a:xfrm>
            <a:off x="7823199" y="5956536"/>
            <a:ext cx="3873501" cy="400110"/>
          </a:xfrm>
          <a:prstGeom prst="rect">
            <a:avLst/>
          </a:prstGeom>
          <a:noFill/>
        </p:spPr>
        <p:txBody>
          <a:bodyPr wrap="square" rtlCol="0">
            <a:spAutoFit/>
          </a:bodyPr>
          <a:lstStyle/>
          <a:p>
            <a:pPr marL="342900" indent="-342900">
              <a:buFont typeface="Wingdings" panose="05000000000000000000" pitchFamily="2" charset="2"/>
              <a:buChar char="ü"/>
            </a:pPr>
            <a:r>
              <a:rPr lang="en-US" sz="2000" dirty="0"/>
              <a:t>Performance Evaluations</a:t>
            </a:r>
          </a:p>
        </p:txBody>
      </p:sp>
      <p:sp>
        <p:nvSpPr>
          <p:cNvPr id="19" name="TextBox 18">
            <a:extLst>
              <a:ext uri="{FF2B5EF4-FFF2-40B4-BE49-F238E27FC236}">
                <a16:creationId xmlns:a16="http://schemas.microsoft.com/office/drawing/2014/main" id="{AC4051AF-5469-4CAB-B05F-DA5D77070F20}"/>
              </a:ext>
            </a:extLst>
          </p:cNvPr>
          <p:cNvSpPr txBox="1"/>
          <p:nvPr/>
        </p:nvSpPr>
        <p:spPr>
          <a:xfrm>
            <a:off x="1008380" y="1184795"/>
            <a:ext cx="6098540" cy="461665"/>
          </a:xfrm>
          <a:prstGeom prst="rect">
            <a:avLst/>
          </a:prstGeom>
          <a:noFill/>
        </p:spPr>
        <p:txBody>
          <a:bodyPr wrap="square">
            <a:spAutoFit/>
          </a:bodyPr>
          <a:lstStyle/>
          <a:p>
            <a:r>
              <a:rPr lang="en-US" sz="2400" b="1" dirty="0">
                <a:cs typeface="Aharoni" panose="02010803020104030203" pitchFamily="2" charset="-79"/>
              </a:rPr>
              <a:t>Address Racism in Student Services</a:t>
            </a:r>
            <a:endParaRPr lang="en-US" sz="2400" b="1" dirty="0"/>
          </a:p>
        </p:txBody>
      </p:sp>
      <p:sp>
        <p:nvSpPr>
          <p:cNvPr id="21" name="TextBox 20">
            <a:extLst>
              <a:ext uri="{FF2B5EF4-FFF2-40B4-BE49-F238E27FC236}">
                <a16:creationId xmlns:a16="http://schemas.microsoft.com/office/drawing/2014/main" id="{AAC05BED-1412-4C89-8F75-31020AB970BE}"/>
              </a:ext>
            </a:extLst>
          </p:cNvPr>
          <p:cNvSpPr txBox="1"/>
          <p:nvPr/>
        </p:nvSpPr>
        <p:spPr>
          <a:xfrm>
            <a:off x="1047750" y="2866321"/>
            <a:ext cx="6098540" cy="461665"/>
          </a:xfrm>
          <a:prstGeom prst="rect">
            <a:avLst/>
          </a:prstGeom>
          <a:noFill/>
        </p:spPr>
        <p:txBody>
          <a:bodyPr wrap="square">
            <a:spAutoFit/>
          </a:bodyPr>
          <a:lstStyle/>
          <a:p>
            <a:r>
              <a:rPr lang="en-US" sz="2400" b="1" dirty="0">
                <a:cs typeface="Aharoni" panose="02010803020104030203" pitchFamily="2" charset="-79"/>
              </a:rPr>
              <a:t>Address Racism in Campus Policing</a:t>
            </a:r>
            <a:endParaRPr lang="en-US" sz="2400" b="1" dirty="0"/>
          </a:p>
        </p:txBody>
      </p:sp>
      <p:sp>
        <p:nvSpPr>
          <p:cNvPr id="23" name="TextBox 22">
            <a:extLst>
              <a:ext uri="{FF2B5EF4-FFF2-40B4-BE49-F238E27FC236}">
                <a16:creationId xmlns:a16="http://schemas.microsoft.com/office/drawing/2014/main" id="{A7FBB795-E366-4AD6-A466-66C276E32E73}"/>
              </a:ext>
            </a:extLst>
          </p:cNvPr>
          <p:cNvSpPr txBox="1"/>
          <p:nvPr/>
        </p:nvSpPr>
        <p:spPr>
          <a:xfrm>
            <a:off x="1047750" y="4927123"/>
            <a:ext cx="7252970" cy="461665"/>
          </a:xfrm>
          <a:prstGeom prst="rect">
            <a:avLst/>
          </a:prstGeom>
          <a:noFill/>
        </p:spPr>
        <p:txBody>
          <a:bodyPr wrap="square">
            <a:spAutoFit/>
          </a:bodyPr>
          <a:lstStyle/>
          <a:p>
            <a:r>
              <a:rPr lang="en-US" sz="2400" b="1" dirty="0">
                <a:cs typeface="Aharoni" panose="02010803020104030203" pitchFamily="2" charset="-79"/>
              </a:rPr>
              <a:t>Address Racism in Human Resources</a:t>
            </a:r>
            <a:endParaRPr lang="en-US" sz="2400" b="1" dirty="0"/>
          </a:p>
        </p:txBody>
      </p:sp>
      <p:sp>
        <p:nvSpPr>
          <p:cNvPr id="25" name="TextBox 24">
            <a:extLst>
              <a:ext uri="{FF2B5EF4-FFF2-40B4-BE49-F238E27FC236}">
                <a16:creationId xmlns:a16="http://schemas.microsoft.com/office/drawing/2014/main" id="{61C007A1-B756-465A-A25B-2B1CF01597E5}"/>
              </a:ext>
            </a:extLst>
          </p:cNvPr>
          <p:cNvSpPr txBox="1"/>
          <p:nvPr/>
        </p:nvSpPr>
        <p:spPr>
          <a:xfrm>
            <a:off x="546100" y="192011"/>
            <a:ext cx="7500620" cy="646331"/>
          </a:xfrm>
          <a:prstGeom prst="rect">
            <a:avLst/>
          </a:prstGeom>
          <a:noFill/>
        </p:spPr>
        <p:txBody>
          <a:bodyPr wrap="square">
            <a:spAutoFit/>
          </a:bodyPr>
          <a:lstStyle/>
          <a:p>
            <a:r>
              <a:rPr lang="en-US" sz="3600" b="1" dirty="0">
                <a:solidFill>
                  <a:schemeClr val="accent1"/>
                </a:solidFill>
              </a:rPr>
              <a:t>Anti-Racism Institutional Actions</a:t>
            </a:r>
          </a:p>
        </p:txBody>
      </p:sp>
    </p:spTree>
    <p:extLst>
      <p:ext uri="{BB962C8B-B14F-4D97-AF65-F5344CB8AC3E}">
        <p14:creationId xmlns:p14="http://schemas.microsoft.com/office/powerpoint/2010/main" val="2510322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0304F-5C29-4FE1-8E14-E69A115D5187}"/>
              </a:ext>
            </a:extLst>
          </p:cNvPr>
          <p:cNvSpPr txBox="1">
            <a:spLocks/>
          </p:cNvSpPr>
          <p:nvPr/>
        </p:nvSpPr>
        <p:spPr>
          <a:xfrm>
            <a:off x="811167" y="1310056"/>
            <a:ext cx="7421880" cy="625445"/>
          </a:xfrm>
          <a:prstGeom prst="rect">
            <a:avLst/>
          </a:prstGeom>
        </p:spPr>
        <p:txBody>
          <a:bodyPr>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a:solidFill>
                  <a:schemeClr val="tx1"/>
                </a:solidFill>
                <a:latin typeface="+mn-lt"/>
                <a:cs typeface="Aharoni" panose="02010803020104030203" pitchFamily="2" charset="-79"/>
              </a:rPr>
              <a:t>Critically Examine Student Conduct Data</a:t>
            </a:r>
            <a:br>
              <a:rPr lang="en-US" sz="2400" b="1" dirty="0">
                <a:solidFill>
                  <a:schemeClr val="tx1"/>
                </a:solidFill>
                <a:latin typeface="+mn-lt"/>
                <a:cs typeface="Aharoni" panose="02010803020104030203" pitchFamily="2" charset="-79"/>
              </a:rPr>
            </a:br>
            <a:br>
              <a:rPr lang="en-US" sz="2400" b="1" dirty="0">
                <a:solidFill>
                  <a:schemeClr val="tx1"/>
                </a:solidFill>
                <a:latin typeface="+mn-lt"/>
                <a:cs typeface="Aharoni" panose="02010803020104030203" pitchFamily="2" charset="-79"/>
              </a:rPr>
            </a:br>
            <a:endParaRPr lang="en-US" sz="2400" b="1" dirty="0">
              <a:solidFill>
                <a:schemeClr val="tx1"/>
              </a:solidFill>
              <a:latin typeface="+mn-lt"/>
              <a:cs typeface="Aharoni" panose="02010803020104030203" pitchFamily="2" charset="-79"/>
            </a:endParaRPr>
          </a:p>
        </p:txBody>
      </p:sp>
      <p:sp>
        <p:nvSpPr>
          <p:cNvPr id="3" name="TextBox 2">
            <a:extLst>
              <a:ext uri="{FF2B5EF4-FFF2-40B4-BE49-F238E27FC236}">
                <a16:creationId xmlns:a16="http://schemas.microsoft.com/office/drawing/2014/main" id="{FBEB88F4-7E4B-4185-811C-2DB5453CB33B}"/>
              </a:ext>
            </a:extLst>
          </p:cNvPr>
          <p:cNvSpPr txBox="1"/>
          <p:nvPr/>
        </p:nvSpPr>
        <p:spPr>
          <a:xfrm>
            <a:off x="1079500" y="1918923"/>
            <a:ext cx="2463800" cy="307777"/>
          </a:xfrm>
          <a:prstGeom prst="rect">
            <a:avLst/>
          </a:prstGeom>
          <a:noFill/>
        </p:spPr>
        <p:txBody>
          <a:bodyPr wrap="square" rtlCol="0">
            <a:spAutoFit/>
          </a:bodyPr>
          <a:lstStyle/>
          <a:p>
            <a:pPr marL="342900" indent="-342900">
              <a:buFont typeface="Wingdings" panose="05000000000000000000" pitchFamily="2" charset="2"/>
              <a:buChar char="ü"/>
            </a:pPr>
            <a:r>
              <a:rPr lang="en-US" sz="1400" dirty="0"/>
              <a:t>Using hyper surveillance</a:t>
            </a:r>
          </a:p>
        </p:txBody>
      </p:sp>
      <p:sp>
        <p:nvSpPr>
          <p:cNvPr id="4" name="TextBox 3">
            <a:extLst>
              <a:ext uri="{FF2B5EF4-FFF2-40B4-BE49-F238E27FC236}">
                <a16:creationId xmlns:a16="http://schemas.microsoft.com/office/drawing/2014/main" id="{418AFE60-50CE-4DA9-B349-FD55A4C7C63A}"/>
              </a:ext>
            </a:extLst>
          </p:cNvPr>
          <p:cNvSpPr txBox="1"/>
          <p:nvPr/>
        </p:nvSpPr>
        <p:spPr>
          <a:xfrm>
            <a:off x="6977016" y="1933303"/>
            <a:ext cx="3162300" cy="461665"/>
          </a:xfrm>
          <a:prstGeom prst="rect">
            <a:avLst/>
          </a:prstGeom>
          <a:noFill/>
        </p:spPr>
        <p:txBody>
          <a:bodyPr wrap="square" rtlCol="0">
            <a:spAutoFit/>
          </a:bodyPr>
          <a:lstStyle/>
          <a:p>
            <a:pPr marL="342900" indent="-342900">
              <a:buFont typeface="Wingdings" panose="05000000000000000000" pitchFamily="2" charset="2"/>
              <a:buChar char="ü"/>
            </a:pPr>
            <a:r>
              <a:rPr lang="en-US" sz="1200" dirty="0"/>
              <a:t>Does our process involve state expectations for black student outcomes?</a:t>
            </a:r>
          </a:p>
        </p:txBody>
      </p:sp>
      <p:sp>
        <p:nvSpPr>
          <p:cNvPr id="5" name="TextBox 4">
            <a:extLst>
              <a:ext uri="{FF2B5EF4-FFF2-40B4-BE49-F238E27FC236}">
                <a16:creationId xmlns:a16="http://schemas.microsoft.com/office/drawing/2014/main" id="{5D297BF0-5055-47F5-96C1-964EE37AE21C}"/>
              </a:ext>
            </a:extLst>
          </p:cNvPr>
          <p:cNvSpPr txBox="1"/>
          <p:nvPr/>
        </p:nvSpPr>
        <p:spPr>
          <a:xfrm>
            <a:off x="4053658" y="1938138"/>
            <a:ext cx="2413000" cy="646331"/>
          </a:xfrm>
          <a:prstGeom prst="rect">
            <a:avLst/>
          </a:prstGeom>
          <a:noFill/>
        </p:spPr>
        <p:txBody>
          <a:bodyPr wrap="square" rtlCol="0">
            <a:spAutoFit/>
          </a:bodyPr>
          <a:lstStyle/>
          <a:p>
            <a:pPr marL="342900" indent="-342900">
              <a:buFont typeface="Wingdings" panose="05000000000000000000" pitchFamily="2" charset="2"/>
              <a:buChar char="ü"/>
            </a:pPr>
            <a:r>
              <a:rPr lang="en-US" sz="1200" dirty="0"/>
              <a:t>How does student conduct at  CHC contribute to Black students learning outcome</a:t>
            </a:r>
          </a:p>
        </p:txBody>
      </p:sp>
      <p:sp>
        <p:nvSpPr>
          <p:cNvPr id="6" name="Title 1">
            <a:extLst>
              <a:ext uri="{FF2B5EF4-FFF2-40B4-BE49-F238E27FC236}">
                <a16:creationId xmlns:a16="http://schemas.microsoft.com/office/drawing/2014/main" id="{975FA296-AA61-401E-9601-65D8EB6D2B78}"/>
              </a:ext>
            </a:extLst>
          </p:cNvPr>
          <p:cNvSpPr txBox="1">
            <a:spLocks/>
          </p:cNvSpPr>
          <p:nvPr/>
        </p:nvSpPr>
        <p:spPr>
          <a:xfrm>
            <a:off x="811167" y="2672721"/>
            <a:ext cx="5989320" cy="53027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endParaRPr lang="en-US" sz="2400" b="1" dirty="0">
              <a:latin typeface="+mn-lt"/>
              <a:cs typeface="Aharoni" panose="02010803020104030203" pitchFamily="2" charset="-79"/>
            </a:endParaRPr>
          </a:p>
          <a:p>
            <a:pPr algn="l"/>
            <a:endParaRPr lang="en-US" sz="2400" b="1" dirty="0">
              <a:latin typeface="+mn-lt"/>
              <a:cs typeface="Aharoni" panose="02010803020104030203" pitchFamily="2" charset="-79"/>
            </a:endParaRPr>
          </a:p>
          <a:p>
            <a:pPr algn="l"/>
            <a:endParaRPr lang="en-US" sz="2400" b="1" dirty="0">
              <a:latin typeface="+mn-lt"/>
              <a:cs typeface="Aharoni" panose="02010803020104030203" pitchFamily="2" charset="-79"/>
            </a:endParaRPr>
          </a:p>
          <a:p>
            <a:pPr algn="l"/>
            <a:r>
              <a:rPr lang="en-US" sz="2400" b="1" dirty="0">
                <a:latin typeface="+mn-lt"/>
                <a:cs typeface="Aharoni" panose="02010803020104030203" pitchFamily="2" charset="-79"/>
              </a:rPr>
              <a:t>Integrate Anti-Racism Actions</a:t>
            </a:r>
          </a:p>
        </p:txBody>
      </p:sp>
      <p:sp>
        <p:nvSpPr>
          <p:cNvPr id="7" name="TextBox 6">
            <a:extLst>
              <a:ext uri="{FF2B5EF4-FFF2-40B4-BE49-F238E27FC236}">
                <a16:creationId xmlns:a16="http://schemas.microsoft.com/office/drawing/2014/main" id="{2767DEC7-D974-45EC-821F-C23AACA9BFE9}"/>
              </a:ext>
            </a:extLst>
          </p:cNvPr>
          <p:cNvSpPr txBox="1"/>
          <p:nvPr/>
        </p:nvSpPr>
        <p:spPr>
          <a:xfrm>
            <a:off x="1079500" y="3321689"/>
            <a:ext cx="3162300" cy="646331"/>
          </a:xfrm>
          <a:prstGeom prst="rect">
            <a:avLst/>
          </a:prstGeom>
          <a:noFill/>
        </p:spPr>
        <p:txBody>
          <a:bodyPr wrap="square" rtlCol="0">
            <a:spAutoFit/>
          </a:bodyPr>
          <a:lstStyle/>
          <a:p>
            <a:pPr marL="342900" indent="-342900">
              <a:buFont typeface="Wingdings" panose="05000000000000000000" pitchFamily="2" charset="2"/>
              <a:buChar char="ü"/>
            </a:pPr>
            <a:r>
              <a:rPr lang="en-US" sz="1200" dirty="0"/>
              <a:t>First step we must acknowledge that the events of our society impact the practice and activities of students</a:t>
            </a:r>
          </a:p>
        </p:txBody>
      </p:sp>
      <p:sp>
        <p:nvSpPr>
          <p:cNvPr id="8" name="TextBox 7">
            <a:extLst>
              <a:ext uri="{FF2B5EF4-FFF2-40B4-BE49-F238E27FC236}">
                <a16:creationId xmlns:a16="http://schemas.microsoft.com/office/drawing/2014/main" id="{9CEBDF2A-F8FB-42DE-991A-BCBE9BDEA3E8}"/>
              </a:ext>
            </a:extLst>
          </p:cNvPr>
          <p:cNvSpPr txBox="1"/>
          <p:nvPr/>
        </p:nvSpPr>
        <p:spPr>
          <a:xfrm>
            <a:off x="1054100" y="3789360"/>
            <a:ext cx="4318000" cy="646331"/>
          </a:xfrm>
          <a:prstGeom prst="rect">
            <a:avLst/>
          </a:prstGeom>
          <a:noFill/>
        </p:spPr>
        <p:txBody>
          <a:bodyPr wrap="square" rtlCol="0">
            <a:spAutoFit/>
          </a:bodyPr>
          <a:lstStyle/>
          <a:p>
            <a:pPr marL="342900" indent="-342900">
              <a:buFont typeface="Wingdings" panose="05000000000000000000" pitchFamily="2" charset="2"/>
              <a:buChar char="ü"/>
            </a:pPr>
            <a:endParaRPr lang="en-US" sz="1200" dirty="0"/>
          </a:p>
          <a:p>
            <a:pPr marL="342900" indent="-342900">
              <a:buFont typeface="Wingdings" panose="05000000000000000000" pitchFamily="2" charset="2"/>
              <a:buChar char="ü"/>
            </a:pPr>
            <a:r>
              <a:rPr lang="en-US" sz="1200" dirty="0"/>
              <a:t>Embrace multiple, factual perspectives in our curriculum and actively work to integrate anti-racism into our teaching.</a:t>
            </a:r>
          </a:p>
        </p:txBody>
      </p:sp>
      <p:sp>
        <p:nvSpPr>
          <p:cNvPr id="9" name="TextBox 8">
            <a:extLst>
              <a:ext uri="{FF2B5EF4-FFF2-40B4-BE49-F238E27FC236}">
                <a16:creationId xmlns:a16="http://schemas.microsoft.com/office/drawing/2014/main" id="{EDFBB1D6-329B-4F65-B1DB-4ADB76537AD8}"/>
              </a:ext>
            </a:extLst>
          </p:cNvPr>
          <p:cNvSpPr txBox="1"/>
          <p:nvPr/>
        </p:nvSpPr>
        <p:spPr>
          <a:xfrm>
            <a:off x="5270500" y="3288341"/>
            <a:ext cx="4445000" cy="646331"/>
          </a:xfrm>
          <a:prstGeom prst="rect">
            <a:avLst/>
          </a:prstGeom>
          <a:noFill/>
        </p:spPr>
        <p:txBody>
          <a:bodyPr wrap="square" rtlCol="0">
            <a:spAutoFit/>
          </a:bodyPr>
          <a:lstStyle/>
          <a:p>
            <a:pPr marL="342900" indent="-342900">
              <a:buFont typeface="Wingdings" panose="05000000000000000000" pitchFamily="2" charset="2"/>
              <a:buChar char="ü"/>
            </a:pPr>
            <a:r>
              <a:rPr lang="en-US" sz="1200" dirty="0"/>
              <a:t>We must make ourselves incredibly familiar with the positive history that centers the perspectives and stories of Black people.</a:t>
            </a:r>
          </a:p>
        </p:txBody>
      </p:sp>
      <p:sp>
        <p:nvSpPr>
          <p:cNvPr id="10" name="TextBox 9">
            <a:extLst>
              <a:ext uri="{FF2B5EF4-FFF2-40B4-BE49-F238E27FC236}">
                <a16:creationId xmlns:a16="http://schemas.microsoft.com/office/drawing/2014/main" id="{8AB65917-B3A7-444A-AD15-EFEB99AE00BB}"/>
              </a:ext>
            </a:extLst>
          </p:cNvPr>
          <p:cNvSpPr txBox="1"/>
          <p:nvPr/>
        </p:nvSpPr>
        <p:spPr>
          <a:xfrm>
            <a:off x="5270500" y="3789360"/>
            <a:ext cx="4229100" cy="830997"/>
          </a:xfrm>
          <a:prstGeom prst="rect">
            <a:avLst/>
          </a:prstGeom>
          <a:noFill/>
        </p:spPr>
        <p:txBody>
          <a:bodyPr wrap="square" rtlCol="0">
            <a:spAutoFit/>
          </a:bodyPr>
          <a:lstStyle/>
          <a:p>
            <a:pPr marL="342900" indent="-342900">
              <a:buFont typeface="Wingdings" panose="05000000000000000000" pitchFamily="2" charset="2"/>
              <a:buChar char="ü"/>
            </a:pPr>
            <a:endParaRPr lang="en-US" sz="1200" dirty="0"/>
          </a:p>
          <a:p>
            <a:pPr marL="342900" indent="-342900">
              <a:buFont typeface="Wingdings" panose="05000000000000000000" pitchFamily="2" charset="2"/>
              <a:buChar char="ü"/>
            </a:pPr>
            <a:r>
              <a:rPr lang="en-US" sz="1200" dirty="0"/>
              <a:t>What narratives are you telling yourself about students, and how does that affect grading, behavior management and other interactions?</a:t>
            </a:r>
          </a:p>
        </p:txBody>
      </p:sp>
      <p:sp>
        <p:nvSpPr>
          <p:cNvPr id="11" name="Title 1">
            <a:extLst>
              <a:ext uri="{FF2B5EF4-FFF2-40B4-BE49-F238E27FC236}">
                <a16:creationId xmlns:a16="http://schemas.microsoft.com/office/drawing/2014/main" id="{CC4A588A-7CC8-4D4E-9974-24D49DBF1265}"/>
              </a:ext>
            </a:extLst>
          </p:cNvPr>
          <p:cNvSpPr txBox="1">
            <a:spLocks/>
          </p:cNvSpPr>
          <p:nvPr/>
        </p:nvSpPr>
        <p:spPr>
          <a:xfrm>
            <a:off x="-876300" y="5219153"/>
            <a:ext cx="11938000" cy="121443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800" dirty="0">
              <a:solidFill>
                <a:schemeClr val="accent1"/>
              </a:solidFill>
              <a:latin typeface="Aharoni" panose="02010803020104030203" pitchFamily="2" charset="-79"/>
              <a:cs typeface="Aharoni" panose="02010803020104030203" pitchFamily="2" charset="-79"/>
            </a:endParaRPr>
          </a:p>
        </p:txBody>
      </p:sp>
      <p:sp>
        <p:nvSpPr>
          <p:cNvPr id="12" name="TextBox 11">
            <a:extLst>
              <a:ext uri="{FF2B5EF4-FFF2-40B4-BE49-F238E27FC236}">
                <a16:creationId xmlns:a16="http://schemas.microsoft.com/office/drawing/2014/main" id="{DE34CF35-A6D8-40FB-9776-29B7425440C3}"/>
              </a:ext>
            </a:extLst>
          </p:cNvPr>
          <p:cNvSpPr txBox="1"/>
          <p:nvPr/>
        </p:nvSpPr>
        <p:spPr>
          <a:xfrm>
            <a:off x="811167" y="5659510"/>
            <a:ext cx="8743044" cy="738664"/>
          </a:xfrm>
          <a:prstGeom prst="rect">
            <a:avLst/>
          </a:prstGeom>
          <a:noFill/>
        </p:spPr>
        <p:txBody>
          <a:bodyPr wrap="square" rtlCol="0">
            <a:spAutoFit/>
          </a:bodyPr>
          <a:lstStyle/>
          <a:p>
            <a:pPr marL="342900" indent="-342900">
              <a:buFont typeface="Wingdings" panose="05000000000000000000" pitchFamily="2" charset="2"/>
              <a:buChar char="ü"/>
            </a:pPr>
            <a:r>
              <a:rPr lang="en-US" sz="1400" dirty="0"/>
              <a:t> Disaggregated data can highlight trends and disparities that may otherwise go unnoticed and help educators  allocate resources and target efforts to close educational achievement gaps and improve educational outcomes for all students</a:t>
            </a:r>
          </a:p>
        </p:txBody>
      </p:sp>
      <p:sp>
        <p:nvSpPr>
          <p:cNvPr id="14" name="TextBox 13">
            <a:extLst>
              <a:ext uri="{FF2B5EF4-FFF2-40B4-BE49-F238E27FC236}">
                <a16:creationId xmlns:a16="http://schemas.microsoft.com/office/drawing/2014/main" id="{B9578E78-2D68-4A64-BFB5-CA968B12B23C}"/>
              </a:ext>
            </a:extLst>
          </p:cNvPr>
          <p:cNvSpPr txBox="1"/>
          <p:nvPr/>
        </p:nvSpPr>
        <p:spPr>
          <a:xfrm>
            <a:off x="811167" y="4785574"/>
            <a:ext cx="8897983" cy="830997"/>
          </a:xfrm>
          <a:prstGeom prst="rect">
            <a:avLst/>
          </a:prstGeom>
          <a:noFill/>
        </p:spPr>
        <p:txBody>
          <a:bodyPr wrap="square">
            <a:spAutoFit/>
          </a:bodyPr>
          <a:lstStyle/>
          <a:p>
            <a:r>
              <a:rPr lang="en-US" sz="2400" b="1" dirty="0">
                <a:cs typeface="Aharoni" panose="02010803020104030203" pitchFamily="2" charset="-79"/>
              </a:rPr>
              <a:t>Disaggregate Student Success Data To Reveal Hidden Patterns Of Racial Inequity</a:t>
            </a:r>
          </a:p>
        </p:txBody>
      </p:sp>
      <p:sp>
        <p:nvSpPr>
          <p:cNvPr id="16" name="TextBox 15">
            <a:extLst>
              <a:ext uri="{FF2B5EF4-FFF2-40B4-BE49-F238E27FC236}">
                <a16:creationId xmlns:a16="http://schemas.microsoft.com/office/drawing/2014/main" id="{5825BA68-0E8B-41E9-A1CA-DC64F4415082}"/>
              </a:ext>
            </a:extLst>
          </p:cNvPr>
          <p:cNvSpPr txBox="1"/>
          <p:nvPr/>
        </p:nvSpPr>
        <p:spPr>
          <a:xfrm>
            <a:off x="546100" y="192011"/>
            <a:ext cx="7500620" cy="646331"/>
          </a:xfrm>
          <a:prstGeom prst="rect">
            <a:avLst/>
          </a:prstGeom>
          <a:noFill/>
        </p:spPr>
        <p:txBody>
          <a:bodyPr wrap="square">
            <a:spAutoFit/>
          </a:bodyPr>
          <a:lstStyle/>
          <a:p>
            <a:r>
              <a:rPr lang="en-US" sz="3600" b="1" dirty="0">
                <a:solidFill>
                  <a:schemeClr val="accent1"/>
                </a:solidFill>
              </a:rPr>
              <a:t>Anti-Racism Institutional Actions</a:t>
            </a:r>
          </a:p>
        </p:txBody>
      </p:sp>
    </p:spTree>
    <p:extLst>
      <p:ext uri="{BB962C8B-B14F-4D97-AF65-F5344CB8AC3E}">
        <p14:creationId xmlns:p14="http://schemas.microsoft.com/office/powerpoint/2010/main" val="1361295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nodePh="1">
                                  <p:stCondLst>
                                    <p:cond delay="0"/>
                                  </p:stCondLst>
                                  <p:endCondLst>
                                    <p:cond evt="begin" delay="0">
                                      <p:tn val="5"/>
                                    </p:cond>
                                  </p:end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dirty="0"/>
              <a:t>What Can We Do??</a:t>
            </a:r>
          </a:p>
        </p:txBody>
      </p:sp>
      <p:sp>
        <p:nvSpPr>
          <p:cNvPr id="5" name="Content Placeholder 4"/>
          <p:cNvSpPr>
            <a:spLocks noGrp="1"/>
          </p:cNvSpPr>
          <p:nvPr>
            <p:ph idx="1"/>
          </p:nvPr>
        </p:nvSpPr>
        <p:spPr/>
        <p:txBody>
          <a:bodyPr>
            <a:normAutofit fontScale="92500" lnSpcReduction="10000"/>
          </a:bodyPr>
          <a:lstStyle/>
          <a:p>
            <a:r>
              <a:rPr lang="en-US" sz="2400" b="1" dirty="0"/>
              <a:t>Student Participation</a:t>
            </a:r>
          </a:p>
          <a:p>
            <a:pPr lvl="1">
              <a:buClrTx/>
              <a:buFont typeface="Wingdings 2" panose="05020102010507070707" pitchFamily="18" charset="2"/>
              <a:buChar char=""/>
            </a:pPr>
            <a:r>
              <a:rPr lang="en-US" dirty="0"/>
              <a:t>Campus Climate Surveys</a:t>
            </a:r>
          </a:p>
          <a:p>
            <a:pPr lvl="1">
              <a:buClrTx/>
              <a:buFont typeface="Wingdings 2" panose="05020102010507070707" pitchFamily="18" charset="2"/>
              <a:buChar char=""/>
            </a:pPr>
            <a:r>
              <a:rPr lang="en-US" dirty="0"/>
              <a:t>Town Halls</a:t>
            </a:r>
          </a:p>
          <a:p>
            <a:pPr lvl="1">
              <a:buClrTx/>
              <a:buFont typeface="Wingdings 2" panose="05020102010507070707" pitchFamily="18" charset="2"/>
              <a:buChar char=""/>
            </a:pPr>
            <a:r>
              <a:rPr lang="en-US" dirty="0"/>
              <a:t>Social Justice Groups</a:t>
            </a:r>
          </a:p>
          <a:p>
            <a:pPr marL="0" indent="0">
              <a:buNone/>
            </a:pPr>
            <a:endParaRPr lang="en-US" dirty="0"/>
          </a:p>
          <a:p>
            <a:r>
              <a:rPr lang="en-US" sz="2600" b="1" dirty="0"/>
              <a:t>Campus Participation</a:t>
            </a:r>
          </a:p>
          <a:p>
            <a:pPr lvl="1">
              <a:buClrTx/>
              <a:buFont typeface="Wingdings 2" panose="05020102010507070707" pitchFamily="18" charset="2"/>
              <a:buChar char=""/>
            </a:pPr>
            <a:r>
              <a:rPr lang="en-US" dirty="0"/>
              <a:t>Social Justice Committees</a:t>
            </a:r>
          </a:p>
          <a:p>
            <a:pPr lvl="1">
              <a:buClrTx/>
              <a:buFont typeface="Wingdings 2" panose="05020102010507070707" pitchFamily="18" charset="2"/>
              <a:buChar char=""/>
            </a:pPr>
            <a:r>
              <a:rPr lang="en-US" dirty="0"/>
              <a:t>College Strategy Courses</a:t>
            </a:r>
          </a:p>
          <a:p>
            <a:pPr lvl="1">
              <a:buClrTx/>
              <a:buFont typeface="Wingdings 2" panose="05020102010507070707" pitchFamily="18" charset="2"/>
              <a:buChar char=""/>
            </a:pPr>
            <a:r>
              <a:rPr lang="en-US" dirty="0"/>
              <a:t>Inclusive Curriculum</a:t>
            </a:r>
          </a:p>
          <a:p>
            <a:pPr lvl="1">
              <a:buClrTx/>
              <a:buFont typeface="Wingdings 2" panose="05020102010507070707" pitchFamily="18" charset="2"/>
              <a:buChar char=""/>
            </a:pPr>
            <a:r>
              <a:rPr lang="en-US" dirty="0"/>
              <a:t>Equity in Strategic Plan and PPR</a:t>
            </a:r>
          </a:p>
          <a:p>
            <a:pPr lvl="1">
              <a:buClrTx/>
              <a:buFont typeface="Wingdings 2" panose="05020102010507070707" pitchFamily="18" charset="2"/>
              <a:buChar char=""/>
            </a:pPr>
            <a:r>
              <a:rPr lang="en-US" dirty="0"/>
              <a:t>Data Disaggregation</a:t>
            </a:r>
          </a:p>
        </p:txBody>
      </p:sp>
      <p:pic>
        <p:nvPicPr>
          <p:cNvPr id="6" name="Picture 5" descr="Idea Plan &lt;strong&gt;Action&lt;/strong&gt; · Free image on Pixaba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13629" y="2269807"/>
            <a:ext cx="6096000" cy="2714625"/>
          </a:xfrm>
          <a:prstGeom prst="rect">
            <a:avLst/>
          </a:prstGeom>
        </p:spPr>
      </p:pic>
    </p:spTree>
    <p:extLst>
      <p:ext uri="{BB962C8B-B14F-4D97-AF65-F5344CB8AC3E}">
        <p14:creationId xmlns:p14="http://schemas.microsoft.com/office/powerpoint/2010/main" val="21883731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0042012905FE0438F6C986F2EC803BA" ma:contentTypeVersion="13" ma:contentTypeDescription="Create a new document." ma:contentTypeScope="" ma:versionID="d40c122bce5dc5be42506f9b3341280c">
  <xsd:schema xmlns:xsd="http://www.w3.org/2001/XMLSchema" xmlns:xs="http://www.w3.org/2001/XMLSchema" xmlns:p="http://schemas.microsoft.com/office/2006/metadata/properties" xmlns:ns3="cc3e0a83-673d-4eb2-8292-57a1e6214450" xmlns:ns4="e6b1b5ec-f8dd-4b5a-8cf7-9163768d8dfd" targetNamespace="http://schemas.microsoft.com/office/2006/metadata/properties" ma:root="true" ma:fieldsID="dea3d41c832f37225bc45fe794dbc49c" ns3:_="" ns4:_="">
    <xsd:import namespace="cc3e0a83-673d-4eb2-8292-57a1e6214450"/>
    <xsd:import namespace="e6b1b5ec-f8dd-4b5a-8cf7-9163768d8dfd"/>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3e0a83-673d-4eb2-8292-57a1e62144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6b1b5ec-f8dd-4b5a-8cf7-9163768d8dfd"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B36EAD2-2726-4C5A-A97F-193AE1E5DD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3e0a83-673d-4eb2-8292-57a1e6214450"/>
    <ds:schemaRef ds:uri="e6b1b5ec-f8dd-4b5a-8cf7-9163768d8d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27A8AEE-900E-4F2A-8A97-09F89B6DFC98}">
  <ds:schemaRefs>
    <ds:schemaRef ds:uri="http://schemas.microsoft.com/sharepoint/v3/contenttype/forms"/>
  </ds:schemaRefs>
</ds:datastoreItem>
</file>

<file path=customXml/itemProps3.xml><?xml version="1.0" encoding="utf-8"?>
<ds:datastoreItem xmlns:ds="http://schemas.openxmlformats.org/officeDocument/2006/customXml" ds:itemID="{FB65D05A-7986-43DD-9B68-391BC573CDAA}">
  <ds:schemaRefs>
    <ds:schemaRef ds:uri="cc3e0a83-673d-4eb2-8292-57a1e6214450"/>
    <ds:schemaRef ds:uri="http://purl.org/dc/dcmitype/"/>
    <ds:schemaRef ds:uri="http://schemas.microsoft.com/office/2006/metadata/properties"/>
    <ds:schemaRef ds:uri="http://schemas.microsoft.com/office/2006/documentManagement/types"/>
    <ds:schemaRef ds:uri="http://purl.org/dc/elements/1.1/"/>
    <ds:schemaRef ds:uri="http://www.w3.org/XML/1998/namespace"/>
    <ds:schemaRef ds:uri="http://purl.org/dc/terms/"/>
    <ds:schemaRef ds:uri="http://schemas.microsoft.com/office/infopath/2007/PartnerControls"/>
    <ds:schemaRef ds:uri="http://schemas.openxmlformats.org/package/2006/metadata/core-properties"/>
    <ds:schemaRef ds:uri="e6b1b5ec-f8dd-4b5a-8cf7-9163768d8dfd"/>
  </ds:schemaRefs>
</ds:datastoreItem>
</file>

<file path=docProps/app.xml><?xml version="1.0" encoding="utf-8"?>
<Properties xmlns="http://schemas.openxmlformats.org/officeDocument/2006/extended-properties" xmlns:vt="http://schemas.openxmlformats.org/officeDocument/2006/docPropsVTypes">
  <Template>Facet</Template>
  <TotalTime>228</TotalTime>
  <Words>359</Words>
  <Application>Microsoft Office PowerPoint</Application>
  <PresentationFormat>Widescreen</PresentationFormat>
  <Paragraphs>67</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Aharoni</vt:lpstr>
      <vt:lpstr>Arial</vt:lpstr>
      <vt:lpstr>Trebuchet MS</vt:lpstr>
      <vt:lpstr>Wingdings</vt:lpstr>
      <vt:lpstr>Wingdings 2</vt:lpstr>
      <vt:lpstr>Wingdings 3</vt:lpstr>
      <vt:lpstr>Facet</vt:lpstr>
      <vt:lpstr>Anti-Black Racism</vt:lpstr>
      <vt:lpstr>Anti-Black Racism</vt:lpstr>
      <vt:lpstr>PowerPoint Presentation</vt:lpstr>
      <vt:lpstr>PowerPoint Presentation</vt:lpstr>
      <vt:lpstr>PowerPoint Presentation</vt:lpstr>
      <vt:lpstr>What Can We Do??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Can We Do??</dc:title>
  <dc:creator>Staff</dc:creator>
  <cp:lastModifiedBy>Oshman, Melissa</cp:lastModifiedBy>
  <cp:revision>2</cp:revision>
  <dcterms:created xsi:type="dcterms:W3CDTF">2020-11-13T15:57:01Z</dcterms:created>
  <dcterms:modified xsi:type="dcterms:W3CDTF">2020-11-13T20:37:12Z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0x01010080042012905FE0438F6C986F2EC803BA</vt:lpwstr>
  </property>
</Properties>
</file>