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3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31623-B934-F50E-4437-9998A5FC9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63DA31-64EE-F536-6995-AF7040CB3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05D28-576F-B2C4-BAA0-B3774D5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BC8BA-32F9-8A4C-21DB-F59E7814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D9448-41FE-04D5-A05F-FFCD52C2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9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BF06E-0E40-94C0-70B7-294D647F9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15D128-22A5-3F5C-2DEE-4B0DBE54F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FF63C-2C6E-5A4A-FAF7-50B69978A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C9374-FC84-DDA6-6787-9DC44247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80F57-D1CA-043F-0803-0C807E857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1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7EA85A-4F81-5012-894D-FD31290D17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35060-5A88-CF24-9BE4-97D034BFF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4133E-2170-9A85-8D9B-39F9FB1FE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F56E-FE2D-D45A-DF94-0D5BEA14A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60FB6-BF57-2014-5949-AFE6D69C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97712-CAF1-88A7-1C6D-23F99BC27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43F64-AD15-F5E7-9285-3E7E1C384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8D6DF-71FF-E82E-D475-CC3622ECB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51EE9-0AF2-E930-8A45-B0CBB29CF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E0927-F790-E350-D100-3971F43A5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7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1254-F8F1-2FFC-FCE5-587FC6AD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500B6-2F44-0883-AFFB-047898674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F7A04-9E95-CD75-0B8F-D28488FBB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923BE-A447-3844-64D1-5CDCB0B56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ACE81-BE62-ED31-DE87-14341080E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8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E62DB-E0D8-FD44-6A69-4F3F9E18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60F0C-B669-B56A-2F68-38D522547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9A84C-6601-4A6A-BA5C-2FAB37BAF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1E09D-2A17-1D02-FE48-A28CD021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0FCD7-23A7-77FB-E9B4-3E5ACE995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657D9-8D33-2B74-2D6B-55E4847B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9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36FE5-E526-BC84-19E9-C6A03026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49B32-78D0-06A5-E6A0-7B11706B5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A9D75-A2C9-7E07-F584-42FB334DB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6562D-29D0-49BA-6E71-4A0984C3A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ABB356-92C7-525D-743A-2ABDF016E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7E13DA-54B9-F427-CBAE-44B056F67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917113-8E12-7891-A8AC-EA4188974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C2250-BFEC-57A4-4E6E-81AC0CB29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1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EA6DE-B03C-72F0-E537-0BDC85578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640D8-6D62-198A-46C0-E355D2A82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1C475-BCE3-F913-2129-029684AA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9EFB9A-0F35-6ACC-A5EE-239A5FC3F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6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6EC443-F0ED-DC05-C95C-6957C5B30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CB962-B552-D307-4DD3-A6ED21A6D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A02E6-6768-EB51-F69E-CAAFF62D3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5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79A12-5B63-B76C-E5D1-3B3D0CA7F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380C5-D9F9-B639-E477-D853A3E4C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F5C17-A12F-F590-1D11-C3F9DC9D9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3F80B-93F2-27B1-73B7-214DC217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AC0C4-7BDB-F1AB-1DDC-6DE4F198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21699-916E-2705-C7BB-B3B35E60E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18597-B740-1A7F-84FB-CEF660094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8E7EE5-14D9-3CC2-4154-AA2619C3F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11DF5-72FA-A77F-D746-221283B64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BB79E-2AC1-CF4A-386D-0456A6BB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157CE-4109-9DFA-9CF0-ECE3924BF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E9F65-946D-0A96-A289-45C592693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DB4607-9780-710A-2750-AD3A66AA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10414-8785-182E-693F-AA0D9C03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E5AB6-E509-F665-DAD1-822901D81D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474C9-6753-445C-AFF6-A4F961FF3C83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8FC5E-B041-8FF9-FA22-3AE578C82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EEEA1-5C50-41FC-8FF6-96FA29D40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D07BE-0C7B-405D-8B23-4186C39B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6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aftonhills.edu/about-chc/research-and-planning/planning-and-program-review/documents/2021-22-ppr-schedule-2122to2728-revise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00C75-B515-B1FE-0930-D6FB8F4FF4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Committee Updates: Planning and Program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9DD5D-5355-2E38-10F9-031E014272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95F6-B67B-5B33-A77E-C03D45B9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and Program Review (PPR)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F7ABF-3D2C-09F5-7BC3-B6DC24E50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Committee Charge</a:t>
            </a:r>
            <a:r>
              <a:rPr lang="en-US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To advance continual, sustainable quality improvement at all levels of the institution.</a:t>
            </a:r>
          </a:p>
          <a:p>
            <a:r>
              <a:rPr lang="en-US" sz="2200" b="1" dirty="0">
                <a:latin typeface="Calibri" panose="020F0502020204030204" pitchFamily="34" charset="0"/>
                <a:hlinkClick r:id="rId2"/>
              </a:rPr>
              <a:t>PPR Schedule</a:t>
            </a:r>
            <a:r>
              <a:rPr lang="en-US" sz="2200" dirty="0">
                <a:latin typeface="Calibri" panose="020F0502020204030204" pitchFamily="34" charset="0"/>
              </a:rPr>
              <a:t>: Identifies all units responsible for submitting a plan and their corresponding cycles. </a:t>
            </a:r>
          </a:p>
          <a:p>
            <a:r>
              <a:rPr lang="en-US" sz="2200" b="1" dirty="0"/>
              <a:t>Updates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Fall submission of all four-year plans; spring submission of two-year plans</a:t>
            </a:r>
          </a:p>
          <a:p>
            <a:pPr lvl="1"/>
            <a:r>
              <a:rPr lang="en-US" sz="2200" dirty="0"/>
              <a:t>Optional meeting with the committee</a:t>
            </a:r>
          </a:p>
          <a:p>
            <a:pPr lvl="1"/>
            <a:r>
              <a:rPr lang="en-US" sz="2200" dirty="0"/>
              <a:t>PPR Coaching for all four-year and two-year plan submissions (Fall in-service meetings)</a:t>
            </a:r>
          </a:p>
        </p:txBody>
      </p:sp>
    </p:spTree>
    <p:extLst>
      <p:ext uri="{BB962C8B-B14F-4D97-AF65-F5344CB8AC3E}">
        <p14:creationId xmlns:p14="http://schemas.microsoft.com/office/powerpoint/2010/main" val="3628725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Committee Updates: Planning and Program Review</vt:lpstr>
      <vt:lpstr>Planning and Program Review (PPR)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Committee Updates: Planning and Program Review</dc:title>
  <dc:creator>Sosa, Giovanni W.</dc:creator>
  <cp:lastModifiedBy>Sosa, Giovanni W.</cp:lastModifiedBy>
  <cp:revision>1</cp:revision>
  <dcterms:created xsi:type="dcterms:W3CDTF">2022-05-12T23:05:19Z</dcterms:created>
  <dcterms:modified xsi:type="dcterms:W3CDTF">2022-05-12T23:27:21Z</dcterms:modified>
</cp:coreProperties>
</file>