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508" r:id="rId3"/>
    <p:sldId id="367" r:id="rId4"/>
    <p:sldId id="518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42" autoAdjust="0"/>
  </p:normalViewPr>
  <p:slideViewPr>
    <p:cSldViewPr snapToGrid="0">
      <p:cViewPr varScale="1">
        <p:scale>
          <a:sx n="96" d="100"/>
          <a:sy n="96" d="100"/>
        </p:scale>
        <p:origin x="48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AC7194-EB8A-4C3F-91C8-BC77BDA3830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5F024-9710-4A82-8155-7C8E1D5B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EBA66-2A62-4449-93B8-B251FC23EF9F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51F44-32F1-44BB-A07B-D1020FFD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033" y="0"/>
            <a:ext cx="7766936" cy="997432"/>
          </a:xfrm>
        </p:spPr>
        <p:txBody>
          <a:bodyPr/>
          <a:lstStyle/>
          <a:p>
            <a:pPr algn="ctr"/>
            <a:r>
              <a:rPr lang="en-US" dirty="0"/>
              <a:t>All Campus Zoom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6267" y="997432"/>
            <a:ext cx="7766936" cy="592503"/>
          </a:xfrm>
        </p:spPr>
        <p:txBody>
          <a:bodyPr/>
          <a:lstStyle/>
          <a:p>
            <a:pPr algn="ctr"/>
            <a:r>
              <a:rPr lang="en-US" b="1" dirty="0"/>
              <a:t>May 14,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06D83-DDE7-4591-85CA-23F250B21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7"/>
          <a:stretch/>
        </p:blipFill>
        <p:spPr>
          <a:xfrm rot="5400000">
            <a:off x="3680667" y="1787129"/>
            <a:ext cx="377766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980B-AFA3-4DDA-A37D-B4185E0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8E77-4AF9-41E2-9EE9-BC860BC6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Career &amp; Academic Pathways (Josh Robles &amp; Shella Scott)</a:t>
            </a:r>
          </a:p>
          <a:p>
            <a:pPr lvl="1"/>
            <a:r>
              <a:rPr lang="en-US" dirty="0"/>
              <a:t>Re-Opening FAQs (Mike Strong)</a:t>
            </a:r>
          </a:p>
          <a:p>
            <a:pPr lvl="1"/>
            <a:r>
              <a:rPr lang="en-US" dirty="0"/>
              <a:t>One Book-One College (Kay Weiss &amp; Team)</a:t>
            </a:r>
            <a:endParaRPr lang="en-US" b="1" dirty="0"/>
          </a:p>
          <a:p>
            <a:pPr lvl="1"/>
            <a:r>
              <a:rPr lang="en-US" dirty="0"/>
              <a:t>Virtual Gala (Michelle Riggs)</a:t>
            </a:r>
          </a:p>
          <a:p>
            <a:pPr lvl="1"/>
            <a:r>
              <a:rPr lang="en-US" dirty="0"/>
              <a:t>Academic Senate Recognitions</a:t>
            </a:r>
          </a:p>
          <a:p>
            <a:pPr lvl="1"/>
            <a:r>
              <a:rPr lang="en-US" dirty="0"/>
              <a:t>Keith’s Last Top 10 of the Pandemic</a:t>
            </a:r>
          </a:p>
          <a:p>
            <a:pPr lvl="1"/>
            <a:r>
              <a:rPr lang="en-US" dirty="0"/>
              <a:t>Q&amp;A Document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8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9656" y="2404531"/>
            <a:ext cx="7766936" cy="1646302"/>
          </a:xfrm>
        </p:spPr>
        <p:txBody>
          <a:bodyPr/>
          <a:lstStyle/>
          <a:p>
            <a:r>
              <a:rPr lang="en-US" dirty="0"/>
              <a:t>Kirsten Colvey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576" y="4037666"/>
            <a:ext cx="7766936" cy="1096899"/>
          </a:xfrm>
        </p:spPr>
        <p:txBody>
          <a:bodyPr/>
          <a:lstStyle/>
          <a:p>
            <a:r>
              <a:rPr lang="en-US" b="1" dirty="0"/>
              <a:t>40 Years of Dedicated Service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  <p:pic>
        <p:nvPicPr>
          <p:cNvPr id="7" name="Picture 6" descr="A picture containing tree, person, outdoor, standing&#10;&#10;Description automatically generated">
            <a:extLst>
              <a:ext uri="{FF2B5EF4-FFF2-40B4-BE49-F238E27FC236}">
                <a16:creationId xmlns:a16="http://schemas.microsoft.com/office/drawing/2014/main" id="{5D251FE8-0C14-4480-8D74-90D9829B1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3" y="1124562"/>
            <a:ext cx="4277241" cy="4206240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85B1B8C-2C8E-48B3-B09E-E3C0F230F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01" y="2221747"/>
            <a:ext cx="419709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68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2">
      <a:dk1>
        <a:srgbClr val="2C2C2C"/>
      </a:dk1>
      <a:lt1>
        <a:srgbClr val="FFFFFF"/>
      </a:lt1>
      <a:dk2>
        <a:srgbClr val="03663B"/>
      </a:dk2>
      <a:lt2>
        <a:srgbClr val="F2F2F2"/>
      </a:lt2>
      <a:accent1>
        <a:srgbClr val="03663B"/>
      </a:accent1>
      <a:accent2>
        <a:srgbClr val="FFC000"/>
      </a:accent2>
      <a:accent3>
        <a:srgbClr val="08CC78"/>
      </a:accent3>
      <a:accent4>
        <a:srgbClr val="C04908"/>
      </a:accent4>
      <a:accent5>
        <a:srgbClr val="2C2C2C"/>
      </a:accent5>
      <a:accent6>
        <a:srgbClr val="F56617"/>
      </a:accent6>
      <a:hlink>
        <a:srgbClr val="005DBA"/>
      </a:hlink>
      <a:folHlink>
        <a:srgbClr val="6C606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64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All Campus Zoom</vt:lpstr>
      <vt:lpstr>Agenda</vt:lpstr>
      <vt:lpstr>Kirsten Colvey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In-Service/Opening Day</dc:title>
  <dc:creator>Kevin Horan</dc:creator>
  <cp:lastModifiedBy>Horan, Kevin</cp:lastModifiedBy>
  <cp:revision>26</cp:revision>
  <dcterms:created xsi:type="dcterms:W3CDTF">2020-08-12T12:18:07Z</dcterms:created>
  <dcterms:modified xsi:type="dcterms:W3CDTF">2021-05-14T21:54:17Z</dcterms:modified>
</cp:coreProperties>
</file>