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79" r:id="rId5"/>
    <p:sldId id="269" r:id="rId6"/>
    <p:sldId id="271" r:id="rId7"/>
    <p:sldId id="262" r:id="rId8"/>
    <p:sldId id="281" r:id="rId9"/>
    <p:sldId id="284" r:id="rId10"/>
    <p:sldId id="272" r:id="rId11"/>
    <p:sldId id="280" r:id="rId12"/>
    <p:sldId id="282" r:id="rId13"/>
    <p:sldId id="285" r:id="rId14"/>
    <p:sldId id="28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99055D0-058F-4730-B1AF-10EACCFD42C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8414AD7-9129-408C-BEED-4A5A27937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E535FC3-DA6E-4B66-9436-5FD5D818551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5F07B47-29B4-4D84-84F3-0F7A94FF5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A01594-25FB-43A4-B4B7-7C8C7C238997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Development and 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Divisions, Departments</a:t>
            </a:r>
            <a:endParaRPr lang="en-US" dirty="0"/>
          </a:p>
        </p:txBody>
      </p:sp>
      <p:pic>
        <p:nvPicPr>
          <p:cNvPr id="10" name="Content Placeholder 9" descr="EMS 12_2012_Graduation 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32061">
            <a:off x="4658796" y="1657121"/>
            <a:ext cx="4038600" cy="2709910"/>
          </a:xfrm>
        </p:spPr>
      </p:pic>
      <p:pic>
        <p:nvPicPr>
          <p:cNvPr id="7" name="Content Placeholder 4" descr="andrews_pi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4038600" cy="3618358"/>
          </a:xfrm>
        </p:spPr>
      </p:pic>
      <p:pic>
        <p:nvPicPr>
          <p:cNvPr id="5" name="Picture 4" descr="art day 2013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638296"/>
            <a:ext cx="2743200" cy="305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la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83207">
            <a:off x="1506426" y="1481138"/>
            <a:ext cx="1940147" cy="4525962"/>
          </a:xfrm>
        </p:spPr>
      </p:pic>
      <p:pic>
        <p:nvPicPr>
          <p:cNvPr id="6" name="Content Placeholder 5" descr="Scholars Recognition Dinner 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4038600" cy="18717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Campuswide</a:t>
            </a:r>
            <a:r>
              <a:rPr lang="en-US" dirty="0" smtClean="0"/>
              <a:t> Fun Stuff</a:t>
            </a:r>
            <a:endParaRPr lang="en-US" dirty="0"/>
          </a:p>
        </p:txBody>
      </p:sp>
      <p:pic>
        <p:nvPicPr>
          <p:cNvPr id="7" name="Picture 6" descr="Scholars Recognition Dinner 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549356" cy="309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 Stuff</a:t>
            </a:r>
            <a:endParaRPr lang="en-US" dirty="0"/>
          </a:p>
        </p:txBody>
      </p:sp>
      <p:pic>
        <p:nvPicPr>
          <p:cNvPr id="8" name="Content Placeholder 7" descr="In-Service Day 2012 0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49869"/>
            <a:ext cx="4038600" cy="3988499"/>
          </a:xfrm>
        </p:spPr>
      </p:pic>
      <p:pic>
        <p:nvPicPr>
          <p:cNvPr id="7" name="Content Placeholder 6" descr="Back to School Barbecue 0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533400"/>
            <a:ext cx="4038600" cy="2799824"/>
          </a:xfrm>
        </p:spPr>
      </p:pic>
      <p:pic>
        <p:nvPicPr>
          <p:cNvPr id="9" name="Picture 8" descr="Back to School Barbecue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505200"/>
            <a:ext cx="2954634" cy="254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 end li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8388352" cy="48877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Fun Stuff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Support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489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dirty="0" smtClean="0"/>
              <a:t>Summer 2013</a:t>
            </a:r>
          </a:p>
          <a:p>
            <a:r>
              <a:rPr lang="en-US" dirty="0" smtClean="0"/>
              <a:t>Grants in 2012-13</a:t>
            </a:r>
          </a:p>
          <a:p>
            <a:r>
              <a:rPr lang="en-US" dirty="0" smtClean="0"/>
              <a:t>What Donations Do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of Resource Development and Grants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$57,928</a:t>
            </a:r>
          </a:p>
          <a:p>
            <a:r>
              <a:rPr lang="en-US" dirty="0" smtClean="0"/>
              <a:t>19 classes</a:t>
            </a:r>
            <a:endParaRPr lang="en-US" dirty="0"/>
          </a:p>
        </p:txBody>
      </p:sp>
      <p:pic>
        <p:nvPicPr>
          <p:cNvPr id="4" name="Content Placeholder 3" descr="Summer 20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288" b="928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Classes Supported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Allied Health</a:t>
            </a:r>
          </a:p>
          <a:p>
            <a:r>
              <a:rPr lang="en-US" dirty="0" smtClean="0"/>
              <a:t>Anatomy &amp; Physiology</a:t>
            </a:r>
          </a:p>
          <a:p>
            <a:r>
              <a:rPr lang="en-US" dirty="0" smtClean="0"/>
              <a:t>Arabic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ASL</a:t>
            </a:r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Computer Information Systems</a:t>
            </a:r>
          </a:p>
          <a:p>
            <a:r>
              <a:rPr lang="en-US" dirty="0" smtClean="0"/>
              <a:t>Economics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Mathematics</a:t>
            </a:r>
          </a:p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PE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Sociology</a:t>
            </a:r>
          </a:p>
          <a:p>
            <a:r>
              <a:rPr lang="en-US" dirty="0" smtClean="0"/>
              <a:t>Speech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$57,928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Grant Support to CHC 2012-13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Title V-HSI and STEM: $1,682,869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04800" y="228600"/>
          <a:ext cx="8534400" cy="437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73896"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4738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LibQual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$3,200</a:t>
                      </a:r>
                      <a:endParaRPr lang="en-US" dirty="0"/>
                    </a:p>
                  </a:txBody>
                  <a:tcPr/>
                </a:tc>
              </a:tr>
              <a:tr h="529383">
                <a:tc>
                  <a:txBody>
                    <a:bodyPr/>
                    <a:lstStyle/>
                    <a:p>
                      <a:r>
                        <a:rPr lang="en-US" dirty="0" smtClean="0"/>
                        <a:t>San Manuel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employment, Summer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92392">
                <a:tc>
                  <a:txBody>
                    <a:bodyPr/>
                    <a:lstStyle/>
                    <a:p>
                      <a:r>
                        <a:rPr lang="en-US" dirty="0" smtClean="0"/>
                        <a:t>NEH</a:t>
                      </a:r>
                      <a:r>
                        <a:rPr lang="en-US" baseline="0" dirty="0" smtClean="0"/>
                        <a:t> 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Arabic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$12,825</a:t>
                      </a:r>
                      <a:endParaRPr lang="en-US" dirty="0"/>
                    </a:p>
                  </a:txBody>
                  <a:tcPr/>
                </a:tc>
              </a:tr>
              <a:tr h="473896"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$12,500</a:t>
                      </a:r>
                      <a:endParaRPr lang="en-US" dirty="0"/>
                    </a:p>
                  </a:txBody>
                  <a:tcPr/>
                </a:tc>
              </a:tr>
              <a:tr h="473896">
                <a:tc>
                  <a:txBody>
                    <a:bodyPr/>
                    <a:lstStyle/>
                    <a:p>
                      <a:r>
                        <a:rPr lang="en-US" dirty="0" smtClean="0"/>
                        <a:t>CTE Transitions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Career 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$49,389</a:t>
                      </a:r>
                      <a:endParaRPr lang="en-US" dirty="0"/>
                    </a:p>
                  </a:txBody>
                  <a:tcPr/>
                </a:tc>
              </a:tr>
              <a:tr h="529383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</a:t>
                      </a:r>
                      <a:r>
                        <a:rPr lang="en-US" baseline="0" dirty="0" smtClean="0"/>
                        <a:t> “</a:t>
                      </a:r>
                      <a:r>
                        <a:rPr lang="en-US" dirty="0" smtClean="0"/>
                        <a:t>The Dream</a:t>
                      </a:r>
                      <a:r>
                        <a:rPr lang="en-US" baseline="0" dirty="0" smtClean="0"/>
                        <a:t> Act”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</a:tr>
              <a:tr h="817958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Total 2012-13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$187,914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2013</a:t>
            </a:r>
          </a:p>
          <a:p>
            <a:r>
              <a:rPr lang="en-US" dirty="0" smtClean="0"/>
              <a:t>Textbook loans</a:t>
            </a:r>
          </a:p>
          <a:p>
            <a:r>
              <a:rPr lang="en-US" dirty="0" smtClean="0"/>
              <a:t>Field trips</a:t>
            </a:r>
          </a:p>
          <a:p>
            <a:r>
              <a:rPr lang="en-US" dirty="0" smtClean="0"/>
              <a:t>Outreach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Supplies / Equipment</a:t>
            </a:r>
          </a:p>
          <a:p>
            <a:r>
              <a:rPr lang="en-US" dirty="0" smtClean="0"/>
              <a:t>Across departments, divisions</a:t>
            </a:r>
          </a:p>
          <a:p>
            <a:r>
              <a:rPr lang="en-US" dirty="0" err="1" smtClean="0"/>
              <a:t>Campuswide</a:t>
            </a:r>
            <a:r>
              <a:rPr lang="en-US" dirty="0" smtClean="0"/>
              <a:t> fun stuff</a:t>
            </a:r>
          </a:p>
          <a:p>
            <a:r>
              <a:rPr lang="en-US" dirty="0" smtClean="0"/>
              <a:t>And much more!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Donations 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pic>
        <p:nvPicPr>
          <p:cNvPr id="13" name="Content Placeholder 12" descr="Scholars Convocation_2013_Hundley_Marsha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5943600" cy="4959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Outreach, Field Trips</a:t>
            </a:r>
            <a:endParaRPr lang="en-US" dirty="0"/>
          </a:p>
        </p:txBody>
      </p:sp>
      <p:pic>
        <p:nvPicPr>
          <p:cNvPr id="7" name="Picture 6" descr="Fire Academy 30th Reunion 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3502152" cy="2318808"/>
          </a:xfrm>
          <a:prstGeom prst="rect">
            <a:avLst/>
          </a:prstGeom>
        </p:spPr>
      </p:pic>
      <p:pic>
        <p:nvPicPr>
          <p:cNvPr id="12" name="Content Placeholder 11" descr="100_089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473030" cy="2658079"/>
          </a:xfrm>
        </p:spPr>
      </p:pic>
      <p:pic>
        <p:nvPicPr>
          <p:cNvPr id="6" name="Content Placeholder 5" descr="DSCF68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514600" y="3581400"/>
            <a:ext cx="4267200" cy="318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447800"/>
            <a:ext cx="3394472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173</Words>
  <Application>Microsoft Office PowerPoint</Application>
  <PresentationFormat>On-screen Show (4:3)</PresentationFormat>
  <Paragraphs>84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Resource Development and Grants</vt:lpstr>
      <vt:lpstr>Office of Resource Development and Grants</vt:lpstr>
      <vt:lpstr>Summer 2013</vt:lpstr>
      <vt:lpstr>Summer Classes Supported</vt:lpstr>
      <vt:lpstr>With Title V-HSI and STEM: $1,682,869 </vt:lpstr>
      <vt:lpstr>What Donations Do</vt:lpstr>
      <vt:lpstr>Scholarships</vt:lpstr>
      <vt:lpstr>Outreach, Field Trips</vt:lpstr>
      <vt:lpstr>Textbooks</vt:lpstr>
      <vt:lpstr>Across Divisions, Departments</vt:lpstr>
      <vt:lpstr>Campuswide Fun Stuff</vt:lpstr>
      <vt:lpstr>More Fun Stuff</vt:lpstr>
      <vt:lpstr>Best Fun Stuff</vt:lpstr>
      <vt:lpstr>How to Support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Development and Grants</dc:title>
  <dc:creator>kchilder</dc:creator>
  <cp:lastModifiedBy>kchilder</cp:lastModifiedBy>
  <cp:revision>78</cp:revision>
  <dcterms:created xsi:type="dcterms:W3CDTF">2012-08-10T04:01:51Z</dcterms:created>
  <dcterms:modified xsi:type="dcterms:W3CDTF">2013-08-22T21:00:07Z</dcterms:modified>
</cp:coreProperties>
</file>