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69" r:id="rId4"/>
    <p:sldId id="270" r:id="rId5"/>
    <p:sldId id="271" r:id="rId6"/>
    <p:sldId id="262" r:id="rId7"/>
    <p:sldId id="274" r:id="rId8"/>
    <p:sldId id="275" r:id="rId9"/>
    <p:sldId id="272" r:id="rId10"/>
    <p:sldId id="263" r:id="rId11"/>
    <p:sldId id="260" r:id="rId12"/>
    <p:sldId id="266" r:id="rId13"/>
    <p:sldId id="267" r:id="rId14"/>
    <p:sldId id="268" r:id="rId15"/>
    <p:sldId id="264" r:id="rId16"/>
  </p:sldIdLst>
  <p:sldSz cx="9144000" cy="6858000" type="screen4x3"/>
  <p:notesSz cx="6918325" cy="9204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783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C99055D0-058F-4730-B1AF-10EACCFD42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783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68414AD7-9129-408C-BEED-4A5A27937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4E535FC3-DA6E-4B66-9436-5FD5D818551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72055"/>
            <a:ext cx="5534660" cy="4141946"/>
          </a:xfrm>
          <a:prstGeom prst="rect">
            <a:avLst/>
          </a:prstGeom>
        </p:spPr>
        <p:txBody>
          <a:bodyPr vert="horz" lIns="92126" tIns="46063" rIns="92126" bIns="460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D5F07B47-29B4-4D84-84F3-0F7A94FF5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A01594-25FB-43A4-B4B7-7C8C7C238997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CD642C.3A57497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aftonhills.edu/Faculty_and_Staff/Grants_Offi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Development and Grants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11,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2-10-27 16.09.0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123" r="6123"/>
          <a:stretch>
            <a:fillRect/>
          </a:stretch>
        </p:blipFill>
        <p:spPr>
          <a:xfrm>
            <a:off x="914400" y="457200"/>
            <a:ext cx="7467599" cy="6057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$100,000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$16,180 Pledges / misc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$6,047  Friends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$7,005  SOS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$1,068  Goodwill Drive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$235     Chili Cook-off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$28,000 San Manuel</a:t>
            </a:r>
          </a:p>
          <a:p>
            <a:pPr lvl="1">
              <a:buNone/>
            </a:pPr>
            <a:r>
              <a:rPr lang="en-US" dirty="0" smtClean="0"/>
              <a:t>= $58,535</a:t>
            </a:r>
          </a:p>
          <a:p>
            <a:r>
              <a:rPr lang="en-US" dirty="0" smtClean="0"/>
              <a:t>$41,465 left to raise by 3/15/13</a:t>
            </a:r>
          </a:p>
          <a:p>
            <a:endParaRPr lang="en-US" dirty="0"/>
          </a:p>
        </p:txBody>
      </p:sp>
      <p:pic>
        <p:nvPicPr>
          <p:cNvPr id="5" name="img_big_vert" descr="http://www.fundraiserinsight.org/libs/thermometer.php?current=58300&amp;max=100000&amp;curr=36&amp;t_id=0&amp;skin=big_ver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1428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Students are statistically significantly and substantially more likely to earn a Degree or Certificate if they enroll in 2 or more summer semesters.</a:t>
            </a:r>
            <a:endParaRPr lang="en-US" dirty="0" smtClean="0"/>
          </a:p>
          <a:p>
            <a:r>
              <a:rPr lang="en-US" b="1" dirty="0" smtClean="0"/>
              <a:t>Students are statistically significantly and substantially more likely to transfer if they enroll in 2 or more summer semesters.</a:t>
            </a:r>
          </a:p>
          <a:p>
            <a:endParaRPr lang="en-US" b="1" dirty="0" smtClean="0"/>
          </a:p>
          <a:p>
            <a:r>
              <a:rPr lang="en-US" sz="2000" b="1" dirty="0" smtClean="0"/>
              <a:t>Source: CHC Office of Research and Planning, 2012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Session, continued</a:t>
            </a:r>
            <a:endParaRPr lang="en-US" dirty="0"/>
          </a:p>
        </p:txBody>
      </p:sp>
      <p:pic>
        <p:nvPicPr>
          <p:cNvPr id="4" name="Content Placeholder 3" descr="cid:image003.png@01CD642C.3A574970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00200" y="2057400"/>
            <a:ext cx="594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Session,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I heavily depend on this years summer session because it will give me the opportunity to transfer </a:t>
            </a:r>
            <a:r>
              <a:rPr lang="en-US" dirty="0" smtClean="0"/>
              <a:t>more quickly </a:t>
            </a:r>
            <a:r>
              <a:rPr lang="en-US" dirty="0" smtClean="0"/>
              <a:t>as </a:t>
            </a:r>
            <a:r>
              <a:rPr lang="en-US" dirty="0" smtClean="0"/>
              <a:t>opposed </a:t>
            </a:r>
            <a:r>
              <a:rPr lang="en-US" dirty="0" smtClean="0"/>
              <a:t>to spending an extra semester or two here. Time is of the essence, the quicker the better. I know other students rely on it just as much as I do which is why I, along with the rest of the CHC Student Senate, decided to do some fundraising of our own.”  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"Especially for sophomores, the summer classes can mean the difference of being a fall transfer or having to wait for another year as a fall transfer," said Aguilar. "A summer class or two can really help you. I have never seen an effort like this for fundraising with the faculty and students, despite it being kind of daunting and I hope it's successful."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$10</a:t>
            </a:r>
          </a:p>
          <a:p>
            <a:r>
              <a:rPr lang="en-US" dirty="0" smtClean="0"/>
              <a:t>$40*</a:t>
            </a:r>
          </a:p>
          <a:p>
            <a:r>
              <a:rPr lang="en-US" dirty="0" smtClean="0"/>
              <a:t>$100</a:t>
            </a:r>
          </a:p>
          <a:p>
            <a:r>
              <a:rPr lang="en-US" dirty="0" smtClean="0"/>
              <a:t>$1000*</a:t>
            </a:r>
          </a:p>
          <a:p>
            <a:r>
              <a:rPr lang="en-US" dirty="0" smtClean="0"/>
              <a:t>$5000 and up*</a:t>
            </a:r>
          </a:p>
          <a:p>
            <a:r>
              <a:rPr lang="en-US" dirty="0" smtClean="0"/>
              <a:t>Donations in any amount are gratefully accepted.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Office of Resource Development and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en-US" dirty="0" smtClean="0"/>
              <a:t>Updates since August 2012</a:t>
            </a:r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Summer 2013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469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/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/>
          <a:lstStyle/>
          <a:p>
            <a:r>
              <a:rPr lang="en-US" dirty="0" smtClean="0"/>
              <a:t>Diversity in the I.E.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/>
          <a:lstStyle/>
          <a:p>
            <a:r>
              <a:rPr lang="en-US" dirty="0" smtClean="0"/>
              <a:t>November 9-10,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V Coop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December – February </a:t>
            </a:r>
            <a:endParaRPr lang="en-US" dirty="0"/>
          </a:p>
        </p:txBody>
      </p:sp>
      <p:pic>
        <p:nvPicPr>
          <p:cNvPr id="5" name="Picture Placeholder 4" descr="2012-11-08 09.45.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213" b="182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Arabic Studies Meet and Greet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November 30, 2012</a:t>
            </a:r>
            <a:endParaRPr lang="en-US" dirty="0"/>
          </a:p>
        </p:txBody>
      </p:sp>
      <p:pic>
        <p:nvPicPr>
          <p:cNvPr id="5" name="Picture Placeholder 4" descr="DSC_01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92" r="110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ire Truck Acquisition 07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092" r="11092"/>
          <a:stretch>
            <a:fillRect/>
          </a:stretch>
        </p:blipFill>
        <p:spPr/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/>
          <a:lstStyle/>
          <a:p>
            <a:r>
              <a:rPr lang="en-US" dirty="0" smtClean="0"/>
              <a:t>Fire Engine Donation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/>
          <a:lstStyle/>
          <a:p>
            <a:r>
              <a:rPr lang="en-US" dirty="0" smtClean="0"/>
              <a:t>December 10,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ORDG  ORG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90582" y="147818"/>
            <a:ext cx="4639036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ORDG  ORG,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of 3.2</a:t>
            </a:r>
          </a:p>
          <a:p>
            <a:r>
              <a:rPr lang="en-US" dirty="0" smtClean="0"/>
              <a:t>Grant requests 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www.craftonhills.edu/Faculty_and_Staff/Grants_Office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Request tracking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 of CHC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September 18, 2012</a:t>
            </a:r>
            <a:endParaRPr lang="en-US" dirty="0"/>
          </a:p>
        </p:txBody>
      </p:sp>
      <p:pic>
        <p:nvPicPr>
          <p:cNvPr id="7" name="Picture Placeholder 6" descr="Friends of Crafton Hills Luncheon 0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92" r="110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287</Words>
  <Application>Microsoft Office PowerPoint</Application>
  <PresentationFormat>On-screen Show (4:3)</PresentationFormat>
  <Paragraphs>54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Resource Development and Grants</vt:lpstr>
      <vt:lpstr>Office of Resource Development and Grants</vt:lpstr>
      <vt:lpstr>Diversity in the I.E.</vt:lpstr>
      <vt:lpstr>Title V Coop Planning</vt:lpstr>
      <vt:lpstr>Arabic Studies Meet and Greet</vt:lpstr>
      <vt:lpstr>Fire Engine Donation</vt:lpstr>
      <vt:lpstr>ORDG  ORG</vt:lpstr>
      <vt:lpstr>ORDG  ORG, continued</vt:lpstr>
      <vt:lpstr>Friends of CHC</vt:lpstr>
      <vt:lpstr>Slide 10</vt:lpstr>
      <vt:lpstr>Summer 2013 </vt:lpstr>
      <vt:lpstr>Summer Session</vt:lpstr>
      <vt:lpstr>Summer Session, continued</vt:lpstr>
      <vt:lpstr>Summer Session, continued</vt:lpstr>
      <vt:lpstr>Giving Levels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Development and Grants</dc:title>
  <dc:creator>kchilder</dc:creator>
  <cp:lastModifiedBy>kchilder</cp:lastModifiedBy>
  <cp:revision>38</cp:revision>
  <dcterms:created xsi:type="dcterms:W3CDTF">2012-08-10T04:01:51Z</dcterms:created>
  <dcterms:modified xsi:type="dcterms:W3CDTF">2013-01-11T16:01:26Z</dcterms:modified>
</cp:coreProperties>
</file>