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5" r:id="rId3"/>
    <p:sldId id="272" r:id="rId4"/>
    <p:sldId id="273" r:id="rId5"/>
    <p:sldId id="271" r:id="rId6"/>
    <p:sldId id="274" r:id="rId7"/>
    <p:sldId id="275" r:id="rId8"/>
    <p:sldId id="282" r:id="rId9"/>
    <p:sldId id="28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A32D2-1676-44B1-81E6-C370E2EBEB36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6562A-B463-4849-812A-7F40838AD4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15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DDE08-E9C9-49F2-980B-49E06F7A4E4A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91B13-B04B-4B92-AACB-11679AA08D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02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91B13-B04B-4B92-AACB-11679AA08D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34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91B13-B04B-4B92-AACB-11679AA08D2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81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91B13-B04B-4B92-AACB-11679AA08D2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44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FBB03BC-E1AE-48F0-836D-DFA36C0CCBB3}" type="datetime1">
              <a:rPr lang="en-US" smtClean="0"/>
              <a:pPr/>
              <a:t>2/27/2015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F6589C-DD88-4355-BE02-A7EBC6178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FABB-51EC-4A75-B502-59FD22E0805B}" type="datetime1">
              <a:rPr lang="en-US" smtClean="0"/>
              <a:pPr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589C-DD88-4355-BE02-A7EBC6178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C3CF2D7-3AC4-43E7-8935-6D09BFDA3061}" type="datetime1">
              <a:rPr lang="en-US" smtClean="0"/>
              <a:pPr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5F6589C-DD88-4355-BE02-A7EBC6178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1ACB-B23E-4705-AD29-CAB2AEB44A8C}" type="datetime1">
              <a:rPr lang="en-US" smtClean="0"/>
              <a:pPr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F6589C-DD88-4355-BE02-A7EBC6178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7BFC-0211-4E91-9AEF-5B4802D2F00D}" type="datetime1">
              <a:rPr lang="en-US" smtClean="0"/>
              <a:pPr/>
              <a:t>2/27/2015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5F6589C-DD88-4355-BE02-A7EBC6178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E4E2F85-AEB7-4CA0-98AD-81EC0D476280}" type="datetime1">
              <a:rPr lang="en-US" smtClean="0"/>
              <a:pPr/>
              <a:t>2/27/2015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5F6589C-DD88-4355-BE02-A7EBC6178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3C91521-EFBB-4740-AF89-FEEB8D3F7882}" type="datetime1">
              <a:rPr lang="en-US" smtClean="0"/>
              <a:pPr/>
              <a:t>2/27/2015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5F6589C-DD88-4355-BE02-A7EBC6178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A6D2-F3B7-416C-B461-7D530C4589F8}" type="datetime1">
              <a:rPr lang="en-US" smtClean="0"/>
              <a:pPr/>
              <a:t>2/27/2015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F6589C-DD88-4355-BE02-A7EBC6178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0D7C8-8684-4BD9-891E-17D1D22737D0}" type="datetime1">
              <a:rPr lang="en-US" smtClean="0"/>
              <a:pPr/>
              <a:t>2/27/2015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F6589C-DD88-4355-BE02-A7EBC6178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7FDC-131E-49D5-8054-013EA08679DD}" type="datetime1">
              <a:rPr lang="en-US" smtClean="0"/>
              <a:pPr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F6589C-DD88-4355-BE02-A7EBC6178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7ACF1D3-8BEC-47BD-BEE4-04BA97A68DEA}" type="datetime1">
              <a:rPr lang="en-US" smtClean="0"/>
              <a:pPr/>
              <a:t>2/27/2015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5F6589C-DD88-4355-BE02-A7EBC6178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0D3FEA-347F-4BBE-9B99-2FAFA88A1763}" type="datetime1">
              <a:rPr lang="en-US" smtClean="0"/>
              <a:pPr/>
              <a:t>2/27/2015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F6589C-DD88-4355-BE02-A7EBC6178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aftonhills.ed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ntstation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raftonhills.edu/" TargetMode="External"/><Relationship Id="rId5" Type="http://schemas.openxmlformats.org/officeDocument/2006/relationships/hyperlink" Target="http://www.grants.gov/" TargetMode="External"/><Relationship Id="rId4" Type="http://schemas.openxmlformats.org/officeDocument/2006/relationships/hyperlink" Target="http://www.foundationcenter.or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FINDING AND WRITING Grants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Crafton Hills College</a:t>
            </a:r>
          </a:p>
          <a:p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CHC Grants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www.craftonhills.edu</a:t>
            </a:r>
            <a:endParaRPr lang="en-US" dirty="0" smtClean="0"/>
          </a:p>
          <a:p>
            <a:pPr lvl="1"/>
            <a:r>
              <a:rPr lang="en-US" dirty="0" smtClean="0"/>
              <a:t>Faculty and Staff</a:t>
            </a:r>
          </a:p>
          <a:p>
            <a:pPr lvl="1"/>
            <a:r>
              <a:rPr lang="en-US" dirty="0" smtClean="0"/>
              <a:t>Grants Office</a:t>
            </a:r>
          </a:p>
          <a:p>
            <a:r>
              <a:rPr lang="en-US" dirty="0" smtClean="0"/>
              <a:t>Grant Proposal Request Form</a:t>
            </a:r>
          </a:p>
          <a:p>
            <a:r>
              <a:rPr lang="en-US" dirty="0" smtClean="0"/>
              <a:t>Grant Search Websites</a:t>
            </a:r>
          </a:p>
          <a:p>
            <a:r>
              <a:rPr lang="en-US" dirty="0" smtClean="0"/>
              <a:t>Library of Grant Resources</a:t>
            </a:r>
          </a:p>
          <a:p>
            <a:pPr lvl="1"/>
            <a:r>
              <a:rPr lang="en-US" dirty="0" smtClean="0"/>
              <a:t>Grant Proposal Template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Grants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Federal</a:t>
            </a:r>
          </a:p>
          <a:p>
            <a:r>
              <a:rPr lang="en-US" dirty="0" smtClean="0"/>
              <a:t>State</a:t>
            </a:r>
          </a:p>
          <a:p>
            <a:r>
              <a:rPr lang="en-US" dirty="0" smtClean="0"/>
              <a:t>Local</a:t>
            </a:r>
          </a:p>
          <a:p>
            <a:r>
              <a:rPr lang="en-US" dirty="0" smtClean="0"/>
              <a:t>Foundations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 Grants?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Grant Search Websites</a:t>
            </a:r>
          </a:p>
          <a:p>
            <a:r>
              <a:rPr lang="en-US" dirty="0" smtClean="0">
                <a:hlinkClick r:id="rId3"/>
              </a:rPr>
              <a:t>www.grantstation.com</a:t>
            </a:r>
            <a:endParaRPr lang="en-US" dirty="0"/>
          </a:p>
          <a:p>
            <a:r>
              <a:rPr lang="en-US" dirty="0" smtClean="0">
                <a:hlinkClick r:id="rId4"/>
              </a:rPr>
              <a:t>www.foundationcenter.org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www.grants.gov</a:t>
            </a:r>
            <a:endParaRPr lang="en-US" dirty="0" smtClean="0"/>
          </a:p>
          <a:p>
            <a:r>
              <a:rPr lang="en-US" dirty="0" smtClean="0"/>
              <a:t>Grants Office web page: </a:t>
            </a:r>
            <a:r>
              <a:rPr lang="en-US" dirty="0" smtClean="0">
                <a:hlinkClick r:id="rId6"/>
              </a:rPr>
              <a:t>www.craftonhills.edu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Click on “Faculty and Staff”</a:t>
            </a:r>
          </a:p>
          <a:p>
            <a:pPr lvl="1"/>
            <a:r>
              <a:rPr lang="en-US" dirty="0" smtClean="0"/>
              <a:t>Click on “Grants Office” </a:t>
            </a:r>
          </a:p>
          <a:p>
            <a:pPr lvl="1"/>
            <a:r>
              <a:rPr lang="en-US" dirty="0" smtClean="0"/>
              <a:t>Click on “Grant Search Websites”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www.Grantstation.com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Enter username</a:t>
            </a:r>
            <a:r>
              <a:rPr lang="en-US" dirty="0" smtClean="0"/>
              <a:t> and password</a:t>
            </a:r>
            <a:endParaRPr lang="en-US" dirty="0" smtClean="0"/>
          </a:p>
          <a:p>
            <a:r>
              <a:rPr lang="en-US" dirty="0" smtClean="0"/>
              <a:t>“Tour” link</a:t>
            </a:r>
          </a:p>
          <a:p>
            <a:r>
              <a:rPr lang="en-US" dirty="0" smtClean="0"/>
              <a:t>Use the links on the left: </a:t>
            </a:r>
          </a:p>
          <a:p>
            <a:pPr lvl="1"/>
            <a:r>
              <a:rPr lang="en-US" dirty="0" smtClean="0"/>
              <a:t>Search Tips</a:t>
            </a:r>
          </a:p>
          <a:p>
            <a:pPr lvl="1"/>
            <a:r>
              <a:rPr lang="en-US" dirty="0" smtClean="0"/>
              <a:t>Getting Started</a:t>
            </a:r>
          </a:p>
          <a:p>
            <a:pPr lvl="1"/>
            <a:r>
              <a:rPr lang="en-US" dirty="0" smtClean="0"/>
              <a:t>The Grant Proposal</a:t>
            </a:r>
          </a:p>
          <a:p>
            <a:r>
              <a:rPr lang="en-US" dirty="0" smtClean="0"/>
              <a:t>Right side: webinars</a:t>
            </a:r>
          </a:p>
          <a:p>
            <a:r>
              <a:rPr lang="en-US" dirty="0" smtClean="0"/>
              <a:t>U.S. Grants link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www.Grants.gov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Federal grants</a:t>
            </a:r>
          </a:p>
          <a:p>
            <a:r>
              <a:rPr lang="en-US" dirty="0" smtClean="0"/>
              <a:t>Find </a:t>
            </a:r>
            <a:r>
              <a:rPr lang="en-US" dirty="0" smtClean="0"/>
              <a:t>Grant Opportunities</a:t>
            </a:r>
          </a:p>
          <a:p>
            <a:r>
              <a:rPr lang="en-US" dirty="0" smtClean="0"/>
              <a:t>Browse by Category</a:t>
            </a:r>
          </a:p>
          <a:p>
            <a:r>
              <a:rPr lang="en-US" dirty="0" smtClean="0"/>
              <a:t>Browse by Agency</a:t>
            </a:r>
          </a:p>
          <a:p>
            <a:r>
              <a:rPr lang="en-US" dirty="0" smtClean="0"/>
              <a:t>Basic / Advanced 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Grantors Want?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What gets funded?</a:t>
            </a:r>
          </a:p>
          <a:p>
            <a:r>
              <a:rPr lang="en-US" dirty="0" smtClean="0"/>
              <a:t>Partnership</a:t>
            </a:r>
          </a:p>
          <a:p>
            <a:r>
              <a:rPr lang="en-US" dirty="0" smtClean="0"/>
              <a:t>Collaboration</a:t>
            </a:r>
          </a:p>
          <a:p>
            <a:r>
              <a:rPr lang="en-US" dirty="0" smtClean="0"/>
              <a:t>Innovation</a:t>
            </a:r>
          </a:p>
          <a:p>
            <a:r>
              <a:rPr lang="en-US" dirty="0" smtClean="0"/>
              <a:t>Research</a:t>
            </a:r>
          </a:p>
          <a:p>
            <a:r>
              <a:rPr lang="en-US" dirty="0" smtClean="0"/>
              <a:t>Lunch special vs. cafeteria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Finished Grants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Grants Office Library</a:t>
            </a:r>
          </a:p>
          <a:p>
            <a:r>
              <a:rPr lang="en-US" dirty="0" smtClean="0"/>
              <a:t>Title V web page</a:t>
            </a:r>
          </a:p>
          <a:p>
            <a:r>
              <a:rPr lang="en-US" dirty="0" smtClean="0"/>
              <a:t>STEM grant web page</a:t>
            </a:r>
          </a:p>
          <a:p>
            <a:r>
              <a:rPr lang="en-US" dirty="0" smtClean="0"/>
              <a:t>Grantstation.com, Part 1 of “The Grant Proposal.”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Grant Proposal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 Grants Office web page</a:t>
            </a:r>
          </a:p>
          <a:p>
            <a:r>
              <a:rPr lang="en-US" dirty="0" smtClean="0"/>
              <a:t>Under “Library of Grant Resources”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550</TotalTime>
  <Words>185</Words>
  <Application>Microsoft Office PowerPoint</Application>
  <PresentationFormat>On-screen Show (4:3)</PresentationFormat>
  <Paragraphs>58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Tw Cen MT</vt:lpstr>
      <vt:lpstr>Wingdings</vt:lpstr>
      <vt:lpstr>Wingdings 2</vt:lpstr>
      <vt:lpstr>Median</vt:lpstr>
      <vt:lpstr>FINDING AND WRITING Grants</vt:lpstr>
      <vt:lpstr>CHC Grants Office</vt:lpstr>
      <vt:lpstr>Types of Grants</vt:lpstr>
      <vt:lpstr>Where Are The Grants?</vt:lpstr>
      <vt:lpstr>www.Grantstation.com</vt:lpstr>
      <vt:lpstr>www.Grants.gov</vt:lpstr>
      <vt:lpstr>What Do Grantors Want?</vt:lpstr>
      <vt:lpstr>Examples of Finished Grants</vt:lpstr>
      <vt:lpstr>Grant Proposal Template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kchilder</dc:creator>
  <cp:lastModifiedBy>Childers, Karen</cp:lastModifiedBy>
  <cp:revision>59</cp:revision>
  <dcterms:created xsi:type="dcterms:W3CDTF">2011-06-27T19:49:41Z</dcterms:created>
  <dcterms:modified xsi:type="dcterms:W3CDTF">2015-02-27T21:40:05Z</dcterms:modified>
</cp:coreProperties>
</file>