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62" r:id="rId5"/>
    <p:sldId id="261" r:id="rId6"/>
    <p:sldId id="259" r:id="rId7"/>
    <p:sldId id="271" r:id="rId8"/>
    <p:sldId id="272" r:id="rId9"/>
    <p:sldId id="275" r:id="rId10"/>
    <p:sldId id="265" r:id="rId11"/>
    <p:sldId id="263" r:id="rId12"/>
    <p:sldId id="274" r:id="rId13"/>
    <p:sldId id="260" r:id="rId14"/>
    <p:sldId id="266" r:id="rId15"/>
    <p:sldId id="268" r:id="rId16"/>
    <p:sldId id="270" r:id="rId17"/>
    <p:sldId id="276" r:id="rId18"/>
    <p:sldId id="277" r:id="rId19"/>
    <p:sldId id="278" r:id="rId20"/>
    <p:sldId id="279" r:id="rId21"/>
    <p:sldId id="281" r:id="rId22"/>
    <p:sldId id="283" r:id="rId23"/>
    <p:sldId id="284" r:id="rId24"/>
    <p:sldId id="285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718" autoAdjust="0"/>
  </p:normalViewPr>
  <p:slideViewPr>
    <p:cSldViewPr>
      <p:cViewPr>
        <p:scale>
          <a:sx n="114" d="100"/>
          <a:sy n="114" d="100"/>
        </p:scale>
        <p:origin x="-91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6"/>
    </p:cViewPr>
  </p:sorterViewPr>
  <p:notesViewPr>
    <p:cSldViewPr>
      <p:cViewPr varScale="1">
        <p:scale>
          <a:sx n="68" d="100"/>
          <a:sy n="68" d="100"/>
        </p:scale>
        <p:origin x="-17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BC2D6-D8CF-49A9-AC72-1D4084E826CB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B38A3-451C-4104-8008-255A899A3D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927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38A3-451C-4104-8008-255A899A3D6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7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3B38A3-451C-4104-8008-255A899A3D6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34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2ED-55EC-47BF-AB19-8EEDCEF8B58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8C38-EA87-454D-AF04-A19B629FC5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2ED-55EC-47BF-AB19-8EEDCEF8B58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8C38-EA87-454D-AF04-A19B629FC5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2ED-55EC-47BF-AB19-8EEDCEF8B58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8C38-EA87-454D-AF04-A19B629FC5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2ED-55EC-47BF-AB19-8EEDCEF8B58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8C38-EA87-454D-AF04-A19B629FC5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2ED-55EC-47BF-AB19-8EEDCEF8B58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8C38-EA87-454D-AF04-A19B629FC5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2ED-55EC-47BF-AB19-8EEDCEF8B58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8C38-EA87-454D-AF04-A19B629FC5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2ED-55EC-47BF-AB19-8EEDCEF8B58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8C38-EA87-454D-AF04-A19B629FC5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2ED-55EC-47BF-AB19-8EEDCEF8B58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8C38-EA87-454D-AF04-A19B629FC5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2ED-55EC-47BF-AB19-8EEDCEF8B58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8C38-EA87-454D-AF04-A19B629FC55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2ED-55EC-47BF-AB19-8EEDCEF8B58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8C38-EA87-454D-AF04-A19B629FC5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732ED-55EC-47BF-AB19-8EEDCEF8B58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18C38-EA87-454D-AF04-A19B629FC55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78732ED-55EC-47BF-AB19-8EEDCEF8B586}" type="datetimeFigureOut">
              <a:rPr lang="en-US" smtClean="0"/>
              <a:t>7/22/2015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3618C38-EA87-454D-AF04-A19B629FC55C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200401"/>
            <a:ext cx="4419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For a Career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4419600" cy="8382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b="1" u="sng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Entrance </a:t>
            </a:r>
          </a:p>
          <a:p>
            <a:pPr algn="ctr"/>
            <a:r>
              <a:rPr lang="en-US" sz="2800" b="1" u="sng" dirty="0" smtClean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Requirements</a:t>
            </a:r>
            <a:endParaRPr lang="en-US" sz="2800" b="1" u="sng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4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57400" y="1676400"/>
            <a:ext cx="4953000" cy="381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b="1" dirty="0" smtClean="0"/>
              <a:t>ALL CLASSES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May be transferred from another accredited college or university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Grade must be a C or higher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ROP Redlands is acceptable for AH 101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There is no expiration date for any class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605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POINT SYSTEM</a:t>
            </a:r>
            <a:endParaRPr lang="en-US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676400"/>
            <a:ext cx="5562600" cy="43735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  <a:sp3d extrusionH="57150">
              <a:bevelT h="25400" prst="softRound"/>
            </a:sp3d>
          </a:bodyPr>
          <a:lstStyle/>
          <a:p>
            <a:pPr marL="0" indent="-457200">
              <a:buNone/>
            </a:pPr>
            <a:r>
              <a:rPr lang="en-US" sz="2800" b="1" dirty="0" smtClean="0"/>
              <a:t>Entry into the Respiratory </a:t>
            </a:r>
            <a:r>
              <a:rPr lang="en-US" sz="2800" b="1" dirty="0"/>
              <a:t>P</a:t>
            </a:r>
            <a:r>
              <a:rPr lang="en-US" sz="2800" b="1" dirty="0" smtClean="0"/>
              <a:t>rogram is based on points</a:t>
            </a:r>
          </a:p>
          <a:p>
            <a:pPr marL="0" indent="-457200">
              <a:buNone/>
            </a:pPr>
            <a:endParaRPr lang="en-US" sz="2800" b="1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/>
              <a:t>RESP 050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/>
              <a:t>AH 101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/>
              <a:t>ANAT/PHYSIO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/>
              <a:t>MICROBIOLOGY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b="1" dirty="0" smtClean="0"/>
              <a:t>CHEMISTRY</a:t>
            </a:r>
          </a:p>
        </p:txBody>
      </p:sp>
    </p:spTree>
    <p:extLst>
      <p:ext uri="{BB962C8B-B14F-4D97-AF65-F5344CB8AC3E}">
        <p14:creationId xmlns:p14="http://schemas.microsoft.com/office/powerpoint/2010/main" val="119835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RESPIRATORY 050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450125" y="685800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u="sng" dirty="0"/>
              <a:t>PRE-REQUISITES</a:t>
            </a:r>
          </a:p>
          <a:p>
            <a:endParaRPr lang="en-US" sz="2400" dirty="0"/>
          </a:p>
          <a:p>
            <a:r>
              <a:rPr lang="en-US" sz="2400" dirty="0"/>
              <a:t>RESP 050 – Introduction to Respiratory Care Training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r>
              <a:rPr lang="en-US" sz="2400" dirty="0"/>
              <a:t>This class will go </a:t>
            </a:r>
            <a:r>
              <a:rPr lang="en-US" sz="2400" dirty="0" smtClean="0"/>
              <a:t>over: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it is like to be a </a:t>
            </a:r>
            <a:r>
              <a:rPr lang="en-US" sz="2400" dirty="0" smtClean="0"/>
              <a:t>therapist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is required of </a:t>
            </a:r>
            <a:r>
              <a:rPr lang="en-US" sz="2400" dirty="0" smtClean="0"/>
              <a:t>you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Opportunities </a:t>
            </a:r>
            <a:r>
              <a:rPr lang="en-US" sz="2400" dirty="0"/>
              <a:t>for a respiratory </a:t>
            </a:r>
            <a:r>
              <a:rPr lang="en-US" sz="2400" dirty="0" smtClean="0"/>
              <a:t>therapist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What </a:t>
            </a:r>
            <a:r>
              <a:rPr lang="en-US" sz="2400" dirty="0"/>
              <a:t>you need to do to </a:t>
            </a:r>
            <a:r>
              <a:rPr lang="en-US" sz="2400" dirty="0" smtClean="0"/>
              <a:t>qualify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is only offered at Crafton because it pertains to our program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905000"/>
            <a:ext cx="2377440" cy="6858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 POINT</a:t>
            </a:r>
            <a:br>
              <a:rPr lang="en-US" sz="24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762000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  POINT</a:t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MEDICAL TERMINOLOGY</a:t>
            </a:r>
          </a:p>
        </p:txBody>
      </p:sp>
      <p:pic>
        <p:nvPicPr>
          <p:cNvPr id="1028" name="Picture 4" descr="http://media-cache-ak0.pinimg.com/736x/3c/db/37/3cdb37f92bd04527360fc73c81852af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6" b="1198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64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762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POINT</a:t>
            </a:r>
            <a:br>
              <a:rPr lang="en-US" sz="2800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600" b="1" dirty="0" smtClean="0"/>
              <a:t>ANATOMY/PHYSIOLOGY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0999"/>
            <a:ext cx="4267200" cy="545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9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09800"/>
            <a:ext cx="2377440" cy="3810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4</a:t>
            </a:r>
            <a:r>
              <a:rPr lang="en-US" sz="2800" baseline="30000" dirty="0"/>
              <a:t>TH</a:t>
            </a:r>
            <a:r>
              <a:rPr lang="en-US" sz="2800" dirty="0"/>
              <a:t> POINT</a:t>
            </a:r>
            <a:br>
              <a:rPr lang="en-US" sz="2800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Microbiology</a:t>
            </a:r>
            <a:endParaRPr lang="en-US" sz="2400" b="1" dirty="0"/>
          </a:p>
        </p:txBody>
      </p:sp>
      <p:pic>
        <p:nvPicPr>
          <p:cNvPr id="3076" name="Picture 4" descr="http://www.cyberscience3d.com/store/media/catalog/product/cache/1/image/5e06319eda06f020e43594a9c230972d/m/i/microbiolog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4648200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119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917448"/>
          </a:xfrm>
        </p:spPr>
        <p:txBody>
          <a:bodyPr/>
          <a:lstStyle/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 POINT</a:t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dirty="0" smtClean="0"/>
              <a:t>Chemistry</a:t>
            </a:r>
            <a:endParaRPr lang="en-US" sz="2800" b="1" dirty="0"/>
          </a:p>
        </p:txBody>
      </p:sp>
      <p:pic>
        <p:nvPicPr>
          <p:cNvPr id="7170" name="Picture 2" descr="http://wallpoper.com/images/00/34/34/72/chemistry_0034347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5588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20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765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6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Point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en-US" b="1" dirty="0" smtClean="0"/>
              <a:t>VERIFICATION OF GENERAL EDUCATION FORM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967" y="273050"/>
            <a:ext cx="4791265" cy="585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5257800"/>
            <a:ext cx="4778359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FORM MUST BE FILLED</a:t>
            </a:r>
          </a:p>
          <a:p>
            <a:r>
              <a:rPr lang="en-US" dirty="0" smtClean="0"/>
              <a:t>OUT BY A COUNSELOR.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400" dirty="0" smtClean="0"/>
              <a:t>A counselor will not fill this out until all grades have been posted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345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993648"/>
          </a:xfrm>
        </p:spPr>
        <p:txBody>
          <a:bodyPr/>
          <a:lstStyle/>
          <a:p>
            <a:r>
              <a:rPr lang="en-US" dirty="0" smtClean="0"/>
              <a:t>Step 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TEAS V</a:t>
            </a:r>
          </a:p>
          <a:p>
            <a:r>
              <a:rPr lang="en-US" b="1" dirty="0" smtClean="0"/>
              <a:t>ASSESSMENT EXAM</a:t>
            </a:r>
            <a:endParaRPr lang="en-US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9600"/>
            <a:ext cx="4348326" cy="357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C:\Users\cbidney\AppData\Local\Microsoft\Windows\Temporary Internet Files\Content.IE5\FK9G6XWI\2011-05-04_StateTesting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4876800" cy="179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4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536448"/>
          </a:xfrm>
        </p:spPr>
        <p:txBody>
          <a:bodyPr>
            <a:normAutofit/>
          </a:bodyPr>
          <a:lstStyle/>
          <a:p>
            <a:r>
              <a:rPr lang="en-US" dirty="0" smtClean="0"/>
              <a:t>STEP 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RESPIRATORY APPLICATION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299295"/>
            <a:ext cx="2993448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Pick up an application</a:t>
            </a:r>
          </a:p>
          <a:p>
            <a:r>
              <a:rPr lang="en-US" dirty="0" smtClean="0"/>
              <a:t>At the Respiratory Department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1"/>
            <a:ext cx="5486400" cy="647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002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As a Respiratory Therapist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6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7650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Required Documents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Documents you will need to turn in with your application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2819400" y="2057400"/>
            <a:ext cx="1524000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0" y="1524000"/>
            <a:ext cx="3936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 smtClean="0"/>
              <a:t>Application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 smtClean="0"/>
              <a:t>Verification of General Education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 smtClean="0"/>
              <a:t>Teas V Results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 smtClean="0"/>
              <a:t>Official Transcripts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en-US" sz="2000" dirty="0" smtClean="0"/>
              <a:t>Copy of High School Diploma</a:t>
            </a:r>
          </a:p>
          <a:p>
            <a:pPr marL="800100" lvl="1" indent="-342900">
              <a:spcBef>
                <a:spcPts val="1200"/>
              </a:spcBef>
              <a:buAutoNum type="arabicPeriod"/>
            </a:pPr>
            <a:r>
              <a:rPr lang="en-US" sz="2000" dirty="0" smtClean="0"/>
              <a:t>GED is okay</a:t>
            </a:r>
          </a:p>
          <a:p>
            <a:pPr marL="800100" lvl="1" indent="-342900">
              <a:spcBef>
                <a:spcPts val="1200"/>
              </a:spcBef>
              <a:buAutoNum type="arabicPeriod"/>
            </a:pPr>
            <a:r>
              <a:rPr lang="en-US" sz="2000" dirty="0" smtClean="0"/>
              <a:t>Copy of Transcript is okay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94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84124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Happens Next ???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Your name will be put on a list according to the number of points you have earned and then by date of application</a:t>
            </a:r>
            <a:endParaRPr lang="en-US" b="1" dirty="0"/>
          </a:p>
        </p:txBody>
      </p:sp>
      <p:pic>
        <p:nvPicPr>
          <p:cNvPr id="12290" name="Picture 2" descr="http://soulation.org/positivelyhuman/wp-content/uploads/2012/06/Worry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496252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</a:p>
          <a:p>
            <a:endParaRPr lang="en-US" dirty="0"/>
          </a:p>
          <a:p>
            <a:r>
              <a:rPr lang="en-US" dirty="0" smtClean="0"/>
              <a:t>Yes.  You must have at least three points to turn in an application. However, we have not accepted anyone with less than six points for the last five years.</a:t>
            </a:r>
          </a:p>
          <a:p>
            <a:r>
              <a:rPr lang="en-US" dirty="0" smtClean="0"/>
              <a:t>It is best for you to turn it in at least six points.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612648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743200"/>
            <a:ext cx="2377440" cy="1901952"/>
          </a:xfrm>
        </p:spPr>
        <p:txBody>
          <a:bodyPr/>
          <a:lstStyle/>
          <a:p>
            <a:r>
              <a:rPr lang="en-US" dirty="0" smtClean="0"/>
              <a:t>Can I turn in my application if I don’t have all six points?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1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No.  You must have all pre-requisites, including the Verification of General Education to earn extra points on your TEAS V.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612648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743200"/>
            <a:ext cx="2377440" cy="1901952"/>
          </a:xfrm>
        </p:spPr>
        <p:txBody>
          <a:bodyPr/>
          <a:lstStyle/>
          <a:p>
            <a:r>
              <a:rPr lang="en-US" dirty="0" smtClean="0"/>
              <a:t>If I don’t have all the pre-requisites finished, but I scored a high percentage on the TEAS V, will that give me six points?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4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Your name will go on next year’s list and your documents will be retained for another year.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536448"/>
          </a:xfrm>
        </p:spPr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2667000"/>
            <a:ext cx="2377440" cy="1978152"/>
          </a:xfrm>
        </p:spPr>
        <p:txBody>
          <a:bodyPr/>
          <a:lstStyle/>
          <a:p>
            <a:r>
              <a:rPr lang="en-US" dirty="0" smtClean="0"/>
              <a:t>What happens to my application if I don’t get in this year?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92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50282"/>
            <a:ext cx="7924800" cy="63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139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130552" cy="2667000"/>
          </a:xfrm>
        </p:spPr>
        <p:txBody>
          <a:bodyPr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800" dirty="0" smtClean="0"/>
              <a:t>What is a Respiratory Therapist</a:t>
            </a:r>
            <a:endParaRPr lang="en-US" sz="2800" dirty="0"/>
          </a:p>
        </p:txBody>
      </p:sp>
      <p:pic>
        <p:nvPicPr>
          <p:cNvPr id="13314" name="Picture 2" descr="C:\Users\cbidney\Pictures\Microsoft Clip Organizer\j0409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62592" y="1371600"/>
            <a:ext cx="5345933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28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8" r="14588"/>
          <a:stretch>
            <a:fillRect/>
          </a:stretch>
        </p:blipFill>
        <p:spPr>
          <a:xfrm>
            <a:off x="30933" y="1818392"/>
            <a:ext cx="2514600" cy="2549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331464" y="1600200"/>
            <a:ext cx="533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 respiratory therapist is a </a:t>
            </a: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life supporting </a:t>
            </a:r>
          </a:p>
          <a:p>
            <a:pPr marL="9144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/>
              <a:t>life enhancing </a:t>
            </a:r>
          </a:p>
          <a:p>
            <a:r>
              <a:rPr lang="en-US" sz="2800" dirty="0" smtClean="0"/>
              <a:t>healthcare professional</a:t>
            </a:r>
            <a:r>
              <a:rPr lang="en-US" sz="2800" baseline="0" dirty="0" smtClean="0"/>
              <a:t> who practices under qualified medical direction. </a:t>
            </a:r>
            <a:endParaRPr lang="en-US" sz="2800" dirty="0"/>
          </a:p>
        </p:txBody>
      </p:sp>
      <p:pic>
        <p:nvPicPr>
          <p:cNvPr id="14340" name="Picture 4" descr="http://insidesurgery.com/wp-content/uploads/2013/03/coar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449" y="4191000"/>
            <a:ext cx="3193731" cy="239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97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1400" y="1447800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aseline="0" dirty="0" smtClean="0"/>
              <a:t>A respiratory therapist provides patients with disorders of the cardiopulmonary system diagnostic testing therapeutics, monitoring, and rehabilitation.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6890"/>
            <a:ext cx="2609850" cy="2609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559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Steps To Enter CHC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Respiratory Program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246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SUBMIT AN APPLICATION TO THE COLLEGE ON-LINE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993648"/>
          </a:xfrm>
        </p:spPr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APPLY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4976812" cy="4560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20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28999" y="990600"/>
            <a:ext cx="5181599" cy="5091113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3100" dirty="0" smtClean="0"/>
              <a:t>Order (2) two “sealed” official transcripts from all the colleges you attended and want to apply to your associates in respiratory care.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3100" dirty="0" smtClean="0"/>
              <a:t>Submit (1) to Admissions and Records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US" sz="3100" dirty="0" smtClean="0"/>
              <a:t>Ask to fill out an Evaluation Form so the evaluator will verify that the classes you took will qualify towards your AS in Respiratory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YOU DO NOT WANT ANY </a:t>
            </a:r>
            <a:r>
              <a:rPr lang="en-US" dirty="0" smtClean="0"/>
              <a:t>SURPRISES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069848"/>
          </a:xfrm>
        </p:spPr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ORDER TRANSCRIPTS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985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9906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</a:t>
            </a:r>
            <a:r>
              <a:rPr lang="en-US" dirty="0" smtClean="0"/>
              <a:t>TEP 3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dirty="0" smtClean="0"/>
              <a:t>SEE A COUNSELOR</a:t>
            </a:r>
          </a:p>
        </p:txBody>
      </p:sp>
      <p:sp>
        <p:nvSpPr>
          <p:cNvPr id="5" name="Rectangle 4"/>
          <p:cNvSpPr/>
          <p:nvPr/>
        </p:nvSpPr>
        <p:spPr>
          <a:xfrm>
            <a:off x="3429000" y="1236433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A COUNSELOR CAN HELP YOU MAKE AN EDUCATIONAL PLAN </a:t>
            </a:r>
          </a:p>
          <a:p>
            <a:pPr algn="ctr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THEY CAN ANSWER ALL YOUR QUESTIONS ABOUT WHICH CLASSES YOU STILL NEED TO TAKE</a:t>
            </a:r>
            <a:endParaRPr lang="en-US" sz="2400" u="sng" dirty="0"/>
          </a:p>
          <a:p>
            <a:endParaRPr lang="en-US" sz="2400" dirty="0"/>
          </a:p>
        </p:txBody>
      </p:sp>
      <p:pic>
        <p:nvPicPr>
          <p:cNvPr id="614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173" y="4191000"/>
            <a:ext cx="12954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566" y="4724400"/>
            <a:ext cx="1179675" cy="176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86" y="4305300"/>
            <a:ext cx="1143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37093"/>
            <a:ext cx="1060010" cy="159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68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1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384</TotalTime>
  <Words>542</Words>
  <Application>Microsoft Office PowerPoint</Application>
  <PresentationFormat>On-screen Show (4:3)</PresentationFormat>
  <Paragraphs>109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Thatch</vt:lpstr>
      <vt:lpstr>For a Career</vt:lpstr>
      <vt:lpstr>As a Respiratory Therapist</vt:lpstr>
      <vt:lpstr>What is a Respiratory Therapist</vt:lpstr>
      <vt:lpstr>PowerPoint Presentation</vt:lpstr>
      <vt:lpstr>PowerPoint Presentation</vt:lpstr>
      <vt:lpstr>Steps To Enter CHC</vt:lpstr>
      <vt:lpstr>STEP 1</vt:lpstr>
      <vt:lpstr>STEP 2</vt:lpstr>
      <vt:lpstr> STEP 3</vt:lpstr>
      <vt:lpstr>PowerPoint Presentation</vt:lpstr>
      <vt:lpstr>POINT SYSTEM</vt:lpstr>
      <vt:lpstr>1ST  POINT </vt:lpstr>
      <vt:lpstr>2ND  POINT </vt:lpstr>
      <vt:lpstr>3RD POINT </vt:lpstr>
      <vt:lpstr>4TH POINT </vt:lpstr>
      <vt:lpstr>5TH POINT </vt:lpstr>
      <vt:lpstr> 6th Point</vt:lpstr>
      <vt:lpstr>Step 4</vt:lpstr>
      <vt:lpstr>STEP 5</vt:lpstr>
      <vt:lpstr>Required Documents </vt:lpstr>
      <vt:lpstr>What Happens Next ???</vt:lpstr>
      <vt:lpstr>Questions?</vt:lpstr>
      <vt:lpstr>Question</vt:lpstr>
      <vt:lpstr>Question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Care Program</dc:title>
  <dc:creator>Bidney, Cynthia</dc:creator>
  <cp:lastModifiedBy>Contreras, Amber</cp:lastModifiedBy>
  <cp:revision>41</cp:revision>
  <dcterms:created xsi:type="dcterms:W3CDTF">2015-02-04T15:59:21Z</dcterms:created>
  <dcterms:modified xsi:type="dcterms:W3CDTF">2015-07-22T21:28:30Z</dcterms:modified>
</cp:coreProperties>
</file>