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56"/>
  </p:handoutMasterIdLst>
  <p:sldIdLst>
    <p:sldId id="256" r:id="rId2"/>
    <p:sldId id="262" r:id="rId3"/>
    <p:sldId id="260" r:id="rId4"/>
    <p:sldId id="298" r:id="rId5"/>
    <p:sldId id="257" r:id="rId6"/>
    <p:sldId id="259" r:id="rId7"/>
    <p:sldId id="264" r:id="rId8"/>
    <p:sldId id="261" r:id="rId9"/>
    <p:sldId id="279" r:id="rId10"/>
    <p:sldId id="280" r:id="rId11"/>
    <p:sldId id="281" r:id="rId12"/>
    <p:sldId id="282" r:id="rId13"/>
    <p:sldId id="283" r:id="rId14"/>
    <p:sldId id="285" r:id="rId15"/>
    <p:sldId id="299" r:id="rId16"/>
    <p:sldId id="271" r:id="rId17"/>
    <p:sldId id="272" r:id="rId18"/>
    <p:sldId id="273" r:id="rId19"/>
    <p:sldId id="274" r:id="rId20"/>
    <p:sldId id="284" r:id="rId21"/>
    <p:sldId id="300" r:id="rId22"/>
    <p:sldId id="265" r:id="rId23"/>
    <p:sldId id="266" r:id="rId24"/>
    <p:sldId id="258" r:id="rId25"/>
    <p:sldId id="286" r:id="rId26"/>
    <p:sldId id="287" r:id="rId27"/>
    <p:sldId id="311" r:id="rId28"/>
    <p:sldId id="288" r:id="rId29"/>
    <p:sldId id="295" r:id="rId30"/>
    <p:sldId id="297" r:id="rId31"/>
    <p:sldId id="289" r:id="rId32"/>
    <p:sldId id="267" r:id="rId33"/>
    <p:sldId id="291" r:id="rId34"/>
    <p:sldId id="292" r:id="rId35"/>
    <p:sldId id="293" r:id="rId36"/>
    <p:sldId id="268" r:id="rId37"/>
    <p:sldId id="269" r:id="rId38"/>
    <p:sldId id="270" r:id="rId39"/>
    <p:sldId id="301" r:id="rId40"/>
    <p:sldId id="305" r:id="rId41"/>
    <p:sldId id="277" r:id="rId42"/>
    <p:sldId id="304" r:id="rId43"/>
    <p:sldId id="276" r:id="rId44"/>
    <p:sldId id="306" r:id="rId45"/>
    <p:sldId id="307" r:id="rId46"/>
    <p:sldId id="290" r:id="rId47"/>
    <p:sldId id="296" r:id="rId48"/>
    <p:sldId id="294" r:id="rId49"/>
    <p:sldId id="302" r:id="rId50"/>
    <p:sldId id="275" r:id="rId51"/>
    <p:sldId id="309" r:id="rId52"/>
    <p:sldId id="310" r:id="rId53"/>
    <p:sldId id="308" r:id="rId54"/>
    <p:sldId id="303"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38143-E662-4D33-96F2-0B180573EBF4}" v="443" dt="2022-06-13T20:56:56.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3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 Simonson" userId="ebf9ab3f-7276-4a4c-a195-95260973895f" providerId="ADAL" clId="{CB638143-E662-4D33-96F2-0B180573EBF4}"/>
    <pc:docChg chg="undo redo custSel addSld delSld modSld sldOrd">
      <pc:chgData name="Kristi Simonson" userId="ebf9ab3f-7276-4a4c-a195-95260973895f" providerId="ADAL" clId="{CB638143-E662-4D33-96F2-0B180573EBF4}" dt="2022-06-13T21:57:40.569" v="3700" actId="478"/>
      <pc:docMkLst>
        <pc:docMk/>
      </pc:docMkLst>
      <pc:sldChg chg="addSp delSp modSp mod setBg addAnim delDesignElem">
        <pc:chgData name="Kristi Simonson" userId="ebf9ab3f-7276-4a4c-a195-95260973895f" providerId="ADAL" clId="{CB638143-E662-4D33-96F2-0B180573EBF4}" dt="2022-06-13T18:36:38.310" v="1711" actId="20577"/>
        <pc:sldMkLst>
          <pc:docMk/>
          <pc:sldMk cId="0" sldId="256"/>
        </pc:sldMkLst>
        <pc:spChg chg="mod">
          <ac:chgData name="Kristi Simonson" userId="ebf9ab3f-7276-4a4c-a195-95260973895f" providerId="ADAL" clId="{CB638143-E662-4D33-96F2-0B180573EBF4}" dt="2022-06-13T18:36:16.102" v="1662" actId="20577"/>
          <ac:spMkLst>
            <pc:docMk/>
            <pc:sldMk cId="0" sldId="256"/>
            <ac:spMk id="2" creationId="{00000000-0000-0000-0000-000000000000}"/>
          </ac:spMkLst>
        </pc:spChg>
        <pc:spChg chg="mod">
          <ac:chgData name="Kristi Simonson" userId="ebf9ab3f-7276-4a4c-a195-95260973895f" providerId="ADAL" clId="{CB638143-E662-4D33-96F2-0B180573EBF4}" dt="2022-06-13T18:36:38.310" v="1711" actId="20577"/>
          <ac:spMkLst>
            <pc:docMk/>
            <pc:sldMk cId="0" sldId="256"/>
            <ac:spMk id="3" creationId="{00000000-0000-0000-0000-000000000000}"/>
          </ac:spMkLst>
        </pc:spChg>
        <pc:spChg chg="add del">
          <ac:chgData name="Kristi Simonson" userId="ebf9ab3f-7276-4a4c-a195-95260973895f" providerId="ADAL" clId="{CB638143-E662-4D33-96F2-0B180573EBF4}" dt="2022-06-13T17:55:13.681" v="997"/>
          <ac:spMkLst>
            <pc:docMk/>
            <pc:sldMk cId="0" sldId="256"/>
            <ac:spMk id="8" creationId="{B35D3C1D-A6AE-4FCA-BB76-A4748CE5DE55}"/>
          </ac:spMkLst>
        </pc:spChg>
        <pc:spChg chg="add del">
          <ac:chgData name="Kristi Simonson" userId="ebf9ab3f-7276-4a4c-a195-95260973895f" providerId="ADAL" clId="{CB638143-E662-4D33-96F2-0B180573EBF4}" dt="2022-06-13T17:55:13.681" v="997"/>
          <ac:spMkLst>
            <pc:docMk/>
            <pc:sldMk cId="0" sldId="256"/>
            <ac:spMk id="10" creationId="{6D5BF818-2283-4CC9-A120-9225CEDFA6D2}"/>
          </ac:spMkLst>
        </pc:spChg>
        <pc:spChg chg="add del">
          <ac:chgData name="Kristi Simonson" userId="ebf9ab3f-7276-4a4c-a195-95260973895f" providerId="ADAL" clId="{CB638143-E662-4D33-96F2-0B180573EBF4}" dt="2022-06-13T17:55:13.681" v="997"/>
          <ac:spMkLst>
            <pc:docMk/>
            <pc:sldMk cId="0" sldId="256"/>
            <ac:spMk id="12" creationId="{063A42EF-20CC-4BCC-9D0B-222CF3AAE8C9}"/>
          </ac:spMkLst>
        </pc:spChg>
      </pc:sldChg>
      <pc:sldChg chg="addSp delSp modSp mod setBg delDesignElem">
        <pc:chgData name="Kristi Simonson" userId="ebf9ab3f-7276-4a4c-a195-95260973895f" providerId="ADAL" clId="{CB638143-E662-4D33-96F2-0B180573EBF4}" dt="2022-06-13T17:55:13.681" v="997"/>
        <pc:sldMkLst>
          <pc:docMk/>
          <pc:sldMk cId="0" sldId="257"/>
        </pc:sldMkLst>
        <pc:spChg chg="mod">
          <ac:chgData name="Kristi Simonson" userId="ebf9ab3f-7276-4a4c-a195-95260973895f" providerId="ADAL" clId="{CB638143-E662-4D33-96F2-0B180573EBF4}" dt="2022-06-13T17:43:20.208" v="790" actId="26606"/>
          <ac:spMkLst>
            <pc:docMk/>
            <pc:sldMk cId="0" sldId="257"/>
            <ac:spMk id="2" creationId="{00000000-0000-0000-0000-000000000000}"/>
          </ac:spMkLst>
        </pc:spChg>
        <pc:spChg chg="mod">
          <ac:chgData name="Kristi Simonson" userId="ebf9ab3f-7276-4a4c-a195-95260973895f" providerId="ADAL" clId="{CB638143-E662-4D33-96F2-0B180573EBF4}" dt="2022-06-13T17:55:13.681" v="997"/>
          <ac:spMkLst>
            <pc:docMk/>
            <pc:sldMk cId="0" sldId="257"/>
            <ac:spMk id="3" creationId="{00000000-0000-0000-0000-000000000000}"/>
          </ac:spMkLst>
        </pc:spChg>
        <pc:spChg chg="add del">
          <ac:chgData name="Kristi Simonson" userId="ebf9ab3f-7276-4a4c-a195-95260973895f" providerId="ADAL" clId="{CB638143-E662-4D33-96F2-0B180573EBF4}" dt="2022-06-13T17:55:13.681" v="997"/>
          <ac:spMkLst>
            <pc:docMk/>
            <pc:sldMk cId="0" sldId="257"/>
            <ac:spMk id="2057" creationId="{0288C6B4-AFC3-407F-A595-EFFD38D4CCAF}"/>
          </ac:spMkLst>
        </pc:spChg>
        <pc:spChg chg="add del">
          <ac:chgData name="Kristi Simonson" userId="ebf9ab3f-7276-4a4c-a195-95260973895f" providerId="ADAL" clId="{CB638143-E662-4D33-96F2-0B180573EBF4}" dt="2022-06-13T17:55:13.681" v="997"/>
          <ac:spMkLst>
            <pc:docMk/>
            <pc:sldMk cId="0" sldId="257"/>
            <ac:spMk id="2059" creationId="{CF236821-17FE-429B-8D2C-08E13A64EA40}"/>
          </ac:spMkLst>
        </pc:spChg>
        <pc:spChg chg="add del">
          <ac:chgData name="Kristi Simonson" userId="ebf9ab3f-7276-4a4c-a195-95260973895f" providerId="ADAL" clId="{CB638143-E662-4D33-96F2-0B180573EBF4}" dt="2022-06-13T17:55:13.681" v="997"/>
          <ac:spMkLst>
            <pc:docMk/>
            <pc:sldMk cId="0" sldId="257"/>
            <ac:spMk id="2061" creationId="{C0BDBCD2-E081-43AB-9119-C55465E59757}"/>
          </ac:spMkLst>
        </pc:spChg>
        <pc:spChg chg="add del">
          <ac:chgData name="Kristi Simonson" userId="ebf9ab3f-7276-4a4c-a195-95260973895f" providerId="ADAL" clId="{CB638143-E662-4D33-96F2-0B180573EBF4}" dt="2022-06-13T17:55:13.681" v="997"/>
          <ac:spMkLst>
            <pc:docMk/>
            <pc:sldMk cId="0" sldId="257"/>
            <ac:spMk id="2063" creationId="{98E79BE4-34FE-485A-98A5-92CE8F7C4743}"/>
          </ac:spMkLst>
        </pc:spChg>
        <pc:spChg chg="add del">
          <ac:chgData name="Kristi Simonson" userId="ebf9ab3f-7276-4a4c-a195-95260973895f" providerId="ADAL" clId="{CB638143-E662-4D33-96F2-0B180573EBF4}" dt="2022-06-13T17:55:13.681" v="997"/>
          <ac:spMkLst>
            <pc:docMk/>
            <pc:sldMk cId="0" sldId="257"/>
            <ac:spMk id="2065" creationId="{7A5F0580-5EE9-419F-96EE-B6529EF6E7D0}"/>
          </ac:spMkLst>
        </pc:spChg>
        <pc:picChg chg="mod">
          <ac:chgData name="Kristi Simonson" userId="ebf9ab3f-7276-4a4c-a195-95260973895f" providerId="ADAL" clId="{CB638143-E662-4D33-96F2-0B180573EBF4}" dt="2022-06-13T17:43:20.208" v="790" actId="26606"/>
          <ac:picMkLst>
            <pc:docMk/>
            <pc:sldMk cId="0" sldId="257"/>
            <ac:picMk id="2052" creationId="{00000000-0000-0000-0000-000000000000}"/>
          </ac:picMkLst>
        </pc:picChg>
      </pc:sldChg>
      <pc:sldChg chg="addSp delSp modSp mod setBg delDesignElem">
        <pc:chgData name="Kristi Simonson" userId="ebf9ab3f-7276-4a4c-a195-95260973895f" providerId="ADAL" clId="{CB638143-E662-4D33-96F2-0B180573EBF4}" dt="2022-06-13T17:55:13.681" v="997"/>
        <pc:sldMkLst>
          <pc:docMk/>
          <pc:sldMk cId="0" sldId="258"/>
        </pc:sldMkLst>
        <pc:spChg chg="mod">
          <ac:chgData name="Kristi Simonson" userId="ebf9ab3f-7276-4a4c-a195-95260973895f" providerId="ADAL" clId="{CB638143-E662-4D33-96F2-0B180573EBF4}" dt="2022-06-13T17:40:19.405" v="758" actId="26606"/>
          <ac:spMkLst>
            <pc:docMk/>
            <pc:sldMk cId="0" sldId="258"/>
            <ac:spMk id="2" creationId="{00000000-0000-0000-0000-000000000000}"/>
          </ac:spMkLst>
        </pc:spChg>
        <pc:spChg chg="add del">
          <ac:chgData name="Kristi Simonson" userId="ebf9ab3f-7276-4a4c-a195-95260973895f" providerId="ADAL" clId="{CB638143-E662-4D33-96F2-0B180573EBF4}" dt="2022-06-13T17:40:19.405" v="758" actId="26606"/>
          <ac:spMkLst>
            <pc:docMk/>
            <pc:sldMk cId="0" sldId="258"/>
            <ac:spMk id="1031" creationId="{A4AC5506-6312-4701-8D3C-40187889A947}"/>
          </ac:spMkLst>
        </pc:spChg>
        <pc:spChg chg="add del">
          <ac:chgData name="Kristi Simonson" userId="ebf9ab3f-7276-4a4c-a195-95260973895f" providerId="ADAL" clId="{CB638143-E662-4D33-96F2-0B180573EBF4}" dt="2022-06-13T17:55:13.681" v="997"/>
          <ac:spMkLst>
            <pc:docMk/>
            <pc:sldMk cId="0" sldId="258"/>
            <ac:spMk id="1036" creationId="{017517EF-BD4D-4055-BDB4-A322C53568AD}"/>
          </ac:spMkLst>
        </pc:spChg>
        <pc:spChg chg="add del">
          <ac:chgData name="Kristi Simonson" userId="ebf9ab3f-7276-4a4c-a195-95260973895f" providerId="ADAL" clId="{CB638143-E662-4D33-96F2-0B180573EBF4}" dt="2022-06-13T17:55:13.681" v="997"/>
          <ac:spMkLst>
            <pc:docMk/>
            <pc:sldMk cId="0" sldId="258"/>
            <ac:spMk id="1038" creationId="{0ADDB668-2CA4-4D2B-9C34-3487CA330BA8}"/>
          </ac:spMkLst>
        </pc:spChg>
        <pc:spChg chg="add del">
          <ac:chgData name="Kristi Simonson" userId="ebf9ab3f-7276-4a4c-a195-95260973895f" providerId="ADAL" clId="{CB638143-E662-4D33-96F2-0B180573EBF4}" dt="2022-06-13T17:55:13.681" v="997"/>
          <ac:spMkLst>
            <pc:docMk/>
            <pc:sldMk cId="0" sldId="258"/>
            <ac:spMk id="1040" creationId="{2568BC19-F052-4108-93E1-6A3D1DEC072F}"/>
          </ac:spMkLst>
        </pc:spChg>
        <pc:spChg chg="add del">
          <ac:chgData name="Kristi Simonson" userId="ebf9ab3f-7276-4a4c-a195-95260973895f" providerId="ADAL" clId="{CB638143-E662-4D33-96F2-0B180573EBF4}" dt="2022-06-13T17:55:13.681" v="997"/>
          <ac:spMkLst>
            <pc:docMk/>
            <pc:sldMk cId="0" sldId="258"/>
            <ac:spMk id="1042" creationId="{D5FD337D-4D6B-4C8B-B6F5-121097E09881}"/>
          </ac:spMkLst>
        </pc:spChg>
        <pc:picChg chg="mod">
          <ac:chgData name="Kristi Simonson" userId="ebf9ab3f-7276-4a4c-a195-95260973895f" providerId="ADAL" clId="{CB638143-E662-4D33-96F2-0B180573EBF4}" dt="2022-06-13T17:55:13.681" v="997"/>
          <ac:picMkLst>
            <pc:docMk/>
            <pc:sldMk cId="0" sldId="258"/>
            <ac:picMk id="1026" creationId="{00000000-0000-0000-0000-000000000000}"/>
          </ac:picMkLst>
        </pc:picChg>
      </pc:sldChg>
      <pc:sldChg chg="addSp delSp modSp mod ord setBg delDesignElem">
        <pc:chgData name="Kristi Simonson" userId="ebf9ab3f-7276-4a4c-a195-95260973895f" providerId="ADAL" clId="{CB638143-E662-4D33-96F2-0B180573EBF4}" dt="2022-06-13T20:29:05.954" v="3557" actId="20578"/>
        <pc:sldMkLst>
          <pc:docMk/>
          <pc:sldMk cId="0" sldId="259"/>
        </pc:sldMkLst>
        <pc:spChg chg="mod">
          <ac:chgData name="Kristi Simonson" userId="ebf9ab3f-7276-4a4c-a195-95260973895f" providerId="ADAL" clId="{CB638143-E662-4D33-96F2-0B180573EBF4}" dt="2022-06-13T17:58:23.302" v="1022" actId="26606"/>
          <ac:spMkLst>
            <pc:docMk/>
            <pc:sldMk cId="0" sldId="259"/>
            <ac:spMk id="2" creationId="{00000000-0000-0000-0000-000000000000}"/>
          </ac:spMkLst>
        </pc:spChg>
        <pc:spChg chg="add del mod">
          <ac:chgData name="Kristi Simonson" userId="ebf9ab3f-7276-4a4c-a195-95260973895f" providerId="ADAL" clId="{CB638143-E662-4D33-96F2-0B180573EBF4}" dt="2022-06-13T17:54:40.680" v="949" actId="26606"/>
          <ac:spMkLst>
            <pc:docMk/>
            <pc:sldMk cId="0" sldId="259"/>
            <ac:spMk id="3" creationId="{00000000-0000-0000-0000-000000000000}"/>
          </ac:spMkLst>
        </pc:spChg>
        <pc:spChg chg="add del">
          <ac:chgData name="Kristi Simonson" userId="ebf9ab3f-7276-4a4c-a195-95260973895f" providerId="ADAL" clId="{CB638143-E662-4D33-96F2-0B180573EBF4}" dt="2022-06-13T17:54:40.680" v="949" actId="26606"/>
          <ac:spMkLst>
            <pc:docMk/>
            <pc:sldMk cId="0" sldId="259"/>
            <ac:spMk id="9" creationId="{560AFAAC-EA6C-45A9-9E03-C9C9F0193B4F}"/>
          </ac:spMkLst>
        </pc:spChg>
        <pc:spChg chg="add del">
          <ac:chgData name="Kristi Simonson" userId="ebf9ab3f-7276-4a4c-a195-95260973895f" providerId="ADAL" clId="{CB638143-E662-4D33-96F2-0B180573EBF4}" dt="2022-06-13T17:54:40.680" v="949" actId="26606"/>
          <ac:spMkLst>
            <pc:docMk/>
            <pc:sldMk cId="0" sldId="259"/>
            <ac:spMk id="11" creationId="{83549E37-C86B-4401-90BD-D8BF83859F14}"/>
          </ac:spMkLst>
        </pc:spChg>
        <pc:spChg chg="add del">
          <ac:chgData name="Kristi Simonson" userId="ebf9ab3f-7276-4a4c-a195-95260973895f" providerId="ADAL" clId="{CB638143-E662-4D33-96F2-0B180573EBF4}" dt="2022-06-13T17:54:40.680" v="949" actId="26606"/>
          <ac:spMkLst>
            <pc:docMk/>
            <pc:sldMk cId="0" sldId="259"/>
            <ac:spMk id="13" creationId="{8A17784E-76D8-4521-A77D-0D2EBB923004}"/>
          </ac:spMkLst>
        </pc:spChg>
        <pc:spChg chg="add del">
          <ac:chgData name="Kristi Simonson" userId="ebf9ab3f-7276-4a4c-a195-95260973895f" providerId="ADAL" clId="{CB638143-E662-4D33-96F2-0B180573EBF4}" dt="2022-06-13T17:54:40.680" v="949" actId="26606"/>
          <ac:spMkLst>
            <pc:docMk/>
            <pc:sldMk cId="0" sldId="259"/>
            <ac:spMk id="15" creationId="{C0036C6B-F09C-4EAB-AE02-8D056EE74856}"/>
          </ac:spMkLst>
        </pc:spChg>
        <pc:spChg chg="add del">
          <ac:chgData name="Kristi Simonson" userId="ebf9ab3f-7276-4a4c-a195-95260973895f" providerId="ADAL" clId="{CB638143-E662-4D33-96F2-0B180573EBF4}" dt="2022-06-13T17:54:40.680" v="949" actId="26606"/>
          <ac:spMkLst>
            <pc:docMk/>
            <pc:sldMk cId="0" sldId="259"/>
            <ac:spMk id="17" creationId="{FC8D5885-2804-4D3C-BE31-902E4D3279B0}"/>
          </ac:spMkLst>
        </pc:spChg>
        <pc:spChg chg="add del">
          <ac:chgData name="Kristi Simonson" userId="ebf9ab3f-7276-4a4c-a195-95260973895f" providerId="ADAL" clId="{CB638143-E662-4D33-96F2-0B180573EBF4}" dt="2022-06-13T17:54:23.753" v="940" actId="26606"/>
          <ac:spMkLst>
            <pc:docMk/>
            <pc:sldMk cId="0" sldId="259"/>
            <ac:spMk id="22" creationId="{C2B4C0C7-2745-46BE-B15F-E50582545365}"/>
          </ac:spMkLst>
        </pc:spChg>
        <pc:spChg chg="add del">
          <ac:chgData name="Kristi Simonson" userId="ebf9ab3f-7276-4a4c-a195-95260973895f" providerId="ADAL" clId="{CB638143-E662-4D33-96F2-0B180573EBF4}" dt="2022-06-13T17:54:25.265" v="942" actId="26606"/>
          <ac:spMkLst>
            <pc:docMk/>
            <pc:sldMk cId="0" sldId="259"/>
            <ac:spMk id="30" creationId="{04812C46-200A-4DEB-A05E-3ED6C68C2387}"/>
          </ac:spMkLst>
        </pc:spChg>
        <pc:spChg chg="add del">
          <ac:chgData name="Kristi Simonson" userId="ebf9ab3f-7276-4a4c-a195-95260973895f" providerId="ADAL" clId="{CB638143-E662-4D33-96F2-0B180573EBF4}" dt="2022-06-13T17:54:25.265" v="942" actId="26606"/>
          <ac:spMkLst>
            <pc:docMk/>
            <pc:sldMk cId="0" sldId="259"/>
            <ac:spMk id="31" creationId="{D1EA859B-E555-4109-94F3-6700E046E008}"/>
          </ac:spMkLst>
        </pc:spChg>
        <pc:spChg chg="add del">
          <ac:chgData name="Kristi Simonson" userId="ebf9ab3f-7276-4a4c-a195-95260973895f" providerId="ADAL" clId="{CB638143-E662-4D33-96F2-0B180573EBF4}" dt="2022-06-13T17:54:28.270" v="944" actId="26606"/>
          <ac:spMkLst>
            <pc:docMk/>
            <pc:sldMk cId="0" sldId="259"/>
            <ac:spMk id="33" creationId="{E10650BA-D090-4A23-98E3-B48BBAEA9201}"/>
          </ac:spMkLst>
        </pc:spChg>
        <pc:spChg chg="add del">
          <ac:chgData name="Kristi Simonson" userId="ebf9ab3f-7276-4a4c-a195-95260973895f" providerId="ADAL" clId="{CB638143-E662-4D33-96F2-0B180573EBF4}" dt="2022-06-13T17:54:38.727" v="946" actId="26606"/>
          <ac:spMkLst>
            <pc:docMk/>
            <pc:sldMk cId="0" sldId="259"/>
            <ac:spMk id="36" creationId="{560AFAAC-EA6C-45A9-9E03-C9C9F0193B4F}"/>
          </ac:spMkLst>
        </pc:spChg>
        <pc:spChg chg="add del">
          <ac:chgData name="Kristi Simonson" userId="ebf9ab3f-7276-4a4c-a195-95260973895f" providerId="ADAL" clId="{CB638143-E662-4D33-96F2-0B180573EBF4}" dt="2022-06-13T17:54:38.727" v="946" actId="26606"/>
          <ac:spMkLst>
            <pc:docMk/>
            <pc:sldMk cId="0" sldId="259"/>
            <ac:spMk id="37" creationId="{83549E37-C86B-4401-90BD-D8BF83859F14}"/>
          </ac:spMkLst>
        </pc:spChg>
        <pc:spChg chg="add del">
          <ac:chgData name="Kristi Simonson" userId="ebf9ab3f-7276-4a4c-a195-95260973895f" providerId="ADAL" clId="{CB638143-E662-4D33-96F2-0B180573EBF4}" dt="2022-06-13T17:54:38.727" v="946" actId="26606"/>
          <ac:spMkLst>
            <pc:docMk/>
            <pc:sldMk cId="0" sldId="259"/>
            <ac:spMk id="38" creationId="{8A17784E-76D8-4521-A77D-0D2EBB923004}"/>
          </ac:spMkLst>
        </pc:spChg>
        <pc:spChg chg="add del">
          <ac:chgData name="Kristi Simonson" userId="ebf9ab3f-7276-4a4c-a195-95260973895f" providerId="ADAL" clId="{CB638143-E662-4D33-96F2-0B180573EBF4}" dt="2022-06-13T17:54:38.727" v="946" actId="26606"/>
          <ac:spMkLst>
            <pc:docMk/>
            <pc:sldMk cId="0" sldId="259"/>
            <ac:spMk id="39" creationId="{C0036C6B-F09C-4EAB-AE02-8D056EE74856}"/>
          </ac:spMkLst>
        </pc:spChg>
        <pc:spChg chg="add del">
          <ac:chgData name="Kristi Simonson" userId="ebf9ab3f-7276-4a4c-a195-95260973895f" providerId="ADAL" clId="{CB638143-E662-4D33-96F2-0B180573EBF4}" dt="2022-06-13T17:54:38.727" v="946" actId="26606"/>
          <ac:spMkLst>
            <pc:docMk/>
            <pc:sldMk cId="0" sldId="259"/>
            <ac:spMk id="40" creationId="{FC8D5885-2804-4D3C-BE31-902E4D3279B0}"/>
          </ac:spMkLst>
        </pc:spChg>
        <pc:spChg chg="add del">
          <ac:chgData name="Kristi Simonson" userId="ebf9ab3f-7276-4a4c-a195-95260973895f" providerId="ADAL" clId="{CB638143-E662-4D33-96F2-0B180573EBF4}" dt="2022-06-13T17:54:40.645" v="948" actId="26606"/>
          <ac:spMkLst>
            <pc:docMk/>
            <pc:sldMk cId="0" sldId="259"/>
            <ac:spMk id="42" creationId="{560AFAAC-EA6C-45A9-9E03-C9C9F0193B4F}"/>
          </ac:spMkLst>
        </pc:spChg>
        <pc:spChg chg="add del">
          <ac:chgData name="Kristi Simonson" userId="ebf9ab3f-7276-4a4c-a195-95260973895f" providerId="ADAL" clId="{CB638143-E662-4D33-96F2-0B180573EBF4}" dt="2022-06-13T17:54:40.645" v="948" actId="26606"/>
          <ac:spMkLst>
            <pc:docMk/>
            <pc:sldMk cId="0" sldId="259"/>
            <ac:spMk id="43" creationId="{83549E37-C86B-4401-90BD-D8BF83859F14}"/>
          </ac:spMkLst>
        </pc:spChg>
        <pc:spChg chg="add del">
          <ac:chgData name="Kristi Simonson" userId="ebf9ab3f-7276-4a4c-a195-95260973895f" providerId="ADAL" clId="{CB638143-E662-4D33-96F2-0B180573EBF4}" dt="2022-06-13T17:54:40.645" v="948" actId="26606"/>
          <ac:spMkLst>
            <pc:docMk/>
            <pc:sldMk cId="0" sldId="259"/>
            <ac:spMk id="44" creationId="{8A17784E-76D8-4521-A77D-0D2EBB923004}"/>
          </ac:spMkLst>
        </pc:spChg>
        <pc:spChg chg="add del">
          <ac:chgData name="Kristi Simonson" userId="ebf9ab3f-7276-4a4c-a195-95260973895f" providerId="ADAL" clId="{CB638143-E662-4D33-96F2-0B180573EBF4}" dt="2022-06-13T17:54:40.645" v="948" actId="26606"/>
          <ac:spMkLst>
            <pc:docMk/>
            <pc:sldMk cId="0" sldId="259"/>
            <ac:spMk id="45" creationId="{C0036C6B-F09C-4EAB-AE02-8D056EE74856}"/>
          </ac:spMkLst>
        </pc:spChg>
        <pc:spChg chg="add del">
          <ac:chgData name="Kristi Simonson" userId="ebf9ab3f-7276-4a4c-a195-95260973895f" providerId="ADAL" clId="{CB638143-E662-4D33-96F2-0B180573EBF4}" dt="2022-06-13T17:54:40.645" v="948" actId="26606"/>
          <ac:spMkLst>
            <pc:docMk/>
            <pc:sldMk cId="0" sldId="259"/>
            <ac:spMk id="46" creationId="{FC8D5885-2804-4D3C-BE31-902E4D3279B0}"/>
          </ac:spMkLst>
        </pc:spChg>
        <pc:spChg chg="add del">
          <ac:chgData name="Kristi Simonson" userId="ebf9ab3f-7276-4a4c-a195-95260973895f" providerId="ADAL" clId="{CB638143-E662-4D33-96F2-0B180573EBF4}" dt="2022-06-13T17:58:23.302" v="1022" actId="26606"/>
          <ac:spMkLst>
            <pc:docMk/>
            <pc:sldMk cId="0" sldId="259"/>
            <ac:spMk id="49" creationId="{560AFAAC-EA6C-45A9-9E03-C9C9F0193B4F}"/>
          </ac:spMkLst>
        </pc:spChg>
        <pc:spChg chg="add del">
          <ac:chgData name="Kristi Simonson" userId="ebf9ab3f-7276-4a4c-a195-95260973895f" providerId="ADAL" clId="{CB638143-E662-4D33-96F2-0B180573EBF4}" dt="2022-06-13T17:58:23.302" v="1022" actId="26606"/>
          <ac:spMkLst>
            <pc:docMk/>
            <pc:sldMk cId="0" sldId="259"/>
            <ac:spMk id="50" creationId="{83549E37-C86B-4401-90BD-D8BF83859F14}"/>
          </ac:spMkLst>
        </pc:spChg>
        <pc:spChg chg="add del">
          <ac:chgData name="Kristi Simonson" userId="ebf9ab3f-7276-4a4c-a195-95260973895f" providerId="ADAL" clId="{CB638143-E662-4D33-96F2-0B180573EBF4}" dt="2022-06-13T17:58:23.302" v="1022" actId="26606"/>
          <ac:spMkLst>
            <pc:docMk/>
            <pc:sldMk cId="0" sldId="259"/>
            <ac:spMk id="51" creationId="{8A17784E-76D8-4521-A77D-0D2EBB923004}"/>
          </ac:spMkLst>
        </pc:spChg>
        <pc:spChg chg="add del">
          <ac:chgData name="Kristi Simonson" userId="ebf9ab3f-7276-4a4c-a195-95260973895f" providerId="ADAL" clId="{CB638143-E662-4D33-96F2-0B180573EBF4}" dt="2022-06-13T17:58:23.302" v="1022" actId="26606"/>
          <ac:spMkLst>
            <pc:docMk/>
            <pc:sldMk cId="0" sldId="259"/>
            <ac:spMk id="52" creationId="{C0036C6B-F09C-4EAB-AE02-8D056EE74856}"/>
          </ac:spMkLst>
        </pc:spChg>
        <pc:spChg chg="add del">
          <ac:chgData name="Kristi Simonson" userId="ebf9ab3f-7276-4a4c-a195-95260973895f" providerId="ADAL" clId="{CB638143-E662-4D33-96F2-0B180573EBF4}" dt="2022-06-13T17:58:23.302" v="1022" actId="26606"/>
          <ac:spMkLst>
            <pc:docMk/>
            <pc:sldMk cId="0" sldId="259"/>
            <ac:spMk id="53" creationId="{FC8D5885-2804-4D3C-BE31-902E4D3279B0}"/>
          </ac:spMkLst>
        </pc:spChg>
        <pc:spChg chg="add">
          <ac:chgData name="Kristi Simonson" userId="ebf9ab3f-7276-4a4c-a195-95260973895f" providerId="ADAL" clId="{CB638143-E662-4D33-96F2-0B180573EBF4}" dt="2022-06-13T17:58:23.302" v="1022" actId="26606"/>
          <ac:spMkLst>
            <pc:docMk/>
            <pc:sldMk cId="0" sldId="259"/>
            <ac:spMk id="59" creationId="{955A2079-FA98-4876-80F0-72364A7D2EA4}"/>
          </ac:spMkLst>
        </pc:spChg>
        <pc:grpChg chg="add del">
          <ac:chgData name="Kristi Simonson" userId="ebf9ab3f-7276-4a4c-a195-95260973895f" providerId="ADAL" clId="{CB638143-E662-4D33-96F2-0B180573EBF4}" dt="2022-06-13T17:54:23.753" v="940" actId="26606"/>
          <ac:grpSpMkLst>
            <pc:docMk/>
            <pc:sldMk cId="0" sldId="259"/>
            <ac:grpSpMk id="24" creationId="{89D8939B-D984-4564-B942-51C44F623C98}"/>
          </ac:grpSpMkLst>
        </pc:grpChg>
        <pc:grpChg chg="add del">
          <ac:chgData name="Kristi Simonson" userId="ebf9ab3f-7276-4a4c-a195-95260973895f" providerId="ADAL" clId="{CB638143-E662-4D33-96F2-0B180573EBF4}" dt="2022-06-13T17:54:28.270" v="944" actId="26606"/>
          <ac:grpSpMkLst>
            <pc:docMk/>
            <pc:sldMk cId="0" sldId="259"/>
            <ac:grpSpMk id="34" creationId="{FFB939B9-73CE-4644-87BB-72AEBF001142}"/>
          </ac:grpSpMkLst>
        </pc:grpChg>
        <pc:graphicFrameChg chg="add del">
          <ac:chgData name="Kristi Simonson" userId="ebf9ab3f-7276-4a4c-a195-95260973895f" providerId="ADAL" clId="{CB638143-E662-4D33-96F2-0B180573EBF4}" dt="2022-06-13T17:54:38.727" v="946" actId="26606"/>
          <ac:graphicFrameMkLst>
            <pc:docMk/>
            <pc:sldMk cId="0" sldId="259"/>
            <ac:graphicFrameMk id="19" creationId="{6E64B7A5-65F8-08D3-7B91-44BE48CE7CCD}"/>
          </ac:graphicFrameMkLst>
        </pc:graphicFrameChg>
        <pc:graphicFrameChg chg="add del">
          <ac:chgData name="Kristi Simonson" userId="ebf9ab3f-7276-4a4c-a195-95260973895f" providerId="ADAL" clId="{CB638143-E662-4D33-96F2-0B180573EBF4}" dt="2022-06-13T17:54:40.645" v="948" actId="26606"/>
          <ac:graphicFrameMkLst>
            <pc:docMk/>
            <pc:sldMk cId="0" sldId="259"/>
            <ac:graphicFrameMk id="47" creationId="{61642E90-15DA-C2CC-712D-328158D1209B}"/>
          </ac:graphicFrameMkLst>
        </pc:graphicFrameChg>
        <pc:graphicFrameChg chg="add mod modGraphic">
          <ac:chgData name="Kristi Simonson" userId="ebf9ab3f-7276-4a4c-a195-95260973895f" providerId="ADAL" clId="{CB638143-E662-4D33-96F2-0B180573EBF4}" dt="2022-06-13T17:58:23.302" v="1022" actId="26606"/>
          <ac:graphicFrameMkLst>
            <pc:docMk/>
            <pc:sldMk cId="0" sldId="259"/>
            <ac:graphicFrameMk id="54" creationId="{6E64B7A5-65F8-08D3-7B91-44BE48CE7CCD}"/>
          </ac:graphicFrameMkLst>
        </pc:graphicFrameChg>
        <pc:picChg chg="add del mod ord">
          <ac:chgData name="Kristi Simonson" userId="ebf9ab3f-7276-4a4c-a195-95260973895f" providerId="ADAL" clId="{CB638143-E662-4D33-96F2-0B180573EBF4}" dt="2022-06-13T17:58:18.529" v="1021" actId="478"/>
          <ac:picMkLst>
            <pc:docMk/>
            <pc:sldMk cId="0" sldId="259"/>
            <ac:picMk id="5" creationId="{163004F7-F317-BB09-6440-0B6E7E545D9A}"/>
          </ac:picMkLst>
        </pc:picChg>
      </pc:sldChg>
      <pc:sldChg chg="addSp delSp modSp mod setBg delDesignElem">
        <pc:chgData name="Kristi Simonson" userId="ebf9ab3f-7276-4a4c-a195-95260973895f" providerId="ADAL" clId="{CB638143-E662-4D33-96F2-0B180573EBF4}" dt="2022-06-13T17:57:54.739" v="1020" actId="26606"/>
        <pc:sldMkLst>
          <pc:docMk/>
          <pc:sldMk cId="0" sldId="260"/>
        </pc:sldMkLst>
        <pc:spChg chg="mod">
          <ac:chgData name="Kristi Simonson" userId="ebf9ab3f-7276-4a4c-a195-95260973895f" providerId="ADAL" clId="{CB638143-E662-4D33-96F2-0B180573EBF4}" dt="2022-06-13T17:57:54.739" v="1020" actId="26606"/>
          <ac:spMkLst>
            <pc:docMk/>
            <pc:sldMk cId="0" sldId="260"/>
            <ac:spMk id="2" creationId="{00000000-0000-0000-0000-000000000000}"/>
          </ac:spMkLst>
        </pc:spChg>
        <pc:spChg chg="add del mod ord">
          <ac:chgData name="Kristi Simonson" userId="ebf9ab3f-7276-4a4c-a195-95260973895f" providerId="ADAL" clId="{CB638143-E662-4D33-96F2-0B180573EBF4}" dt="2022-06-13T17:57:54.739" v="1020" actId="26606"/>
          <ac:spMkLst>
            <pc:docMk/>
            <pc:sldMk cId="0" sldId="260"/>
            <ac:spMk id="3" creationId="{00000000-0000-0000-0000-000000000000}"/>
          </ac:spMkLst>
        </pc:spChg>
        <pc:spChg chg="add del mod">
          <ac:chgData name="Kristi Simonson" userId="ebf9ab3f-7276-4a4c-a195-95260973895f" providerId="ADAL" clId="{CB638143-E662-4D33-96F2-0B180573EBF4}" dt="2022-06-13T17:57:19.053" v="1012" actId="21"/>
          <ac:spMkLst>
            <pc:docMk/>
            <pc:sldMk cId="0" sldId="260"/>
            <ac:spMk id="5" creationId="{5DA0E69D-D57C-3DC4-E381-46465D75DD19}"/>
          </ac:spMkLst>
        </pc:spChg>
        <pc:spChg chg="add del">
          <ac:chgData name="Kristi Simonson" userId="ebf9ab3f-7276-4a4c-a195-95260973895f" providerId="ADAL" clId="{CB638143-E662-4D33-96F2-0B180573EBF4}" dt="2022-06-13T17:57:14.405" v="1011" actId="26606"/>
          <ac:spMkLst>
            <pc:docMk/>
            <pc:sldMk cId="0" sldId="260"/>
            <ac:spMk id="16388" creationId="{84ECDE7A-6944-466D-8FFE-149A29BA6BAE}"/>
          </ac:spMkLst>
        </pc:spChg>
        <pc:spChg chg="add del">
          <ac:chgData name="Kristi Simonson" userId="ebf9ab3f-7276-4a4c-a195-95260973895f" providerId="ADAL" clId="{CB638143-E662-4D33-96F2-0B180573EBF4}" dt="2022-06-13T17:57:14.405" v="1011" actId="26606"/>
          <ac:spMkLst>
            <pc:docMk/>
            <pc:sldMk cId="0" sldId="260"/>
            <ac:spMk id="16389" creationId="{B3420082-9415-44EC-802E-C77D71D59C57}"/>
          </ac:spMkLst>
        </pc:spChg>
        <pc:spChg chg="add del">
          <ac:chgData name="Kristi Simonson" userId="ebf9ab3f-7276-4a4c-a195-95260973895f" providerId="ADAL" clId="{CB638143-E662-4D33-96F2-0B180573EBF4}" dt="2022-06-13T17:57:54.739" v="1020" actId="26606"/>
          <ac:spMkLst>
            <pc:docMk/>
            <pc:sldMk cId="0" sldId="260"/>
            <ac:spMk id="16390" creationId="{84ECDE7A-6944-466D-8FFE-149A29BA6BAE}"/>
          </ac:spMkLst>
        </pc:spChg>
        <pc:spChg chg="add del">
          <ac:chgData name="Kristi Simonson" userId="ebf9ab3f-7276-4a4c-a195-95260973895f" providerId="ADAL" clId="{CB638143-E662-4D33-96F2-0B180573EBF4}" dt="2022-06-13T17:56:24.702" v="1006" actId="26606"/>
          <ac:spMkLst>
            <pc:docMk/>
            <pc:sldMk cId="0" sldId="260"/>
            <ac:spMk id="16391" creationId="{DD38EE57-B708-47C9-A4A4-E25F09FAB029}"/>
          </ac:spMkLst>
        </pc:spChg>
        <pc:spChg chg="add del">
          <ac:chgData name="Kristi Simonson" userId="ebf9ab3f-7276-4a4c-a195-95260973895f" providerId="ADAL" clId="{CB638143-E662-4D33-96F2-0B180573EBF4}" dt="2022-06-13T17:57:54.739" v="1020" actId="26606"/>
          <ac:spMkLst>
            <pc:docMk/>
            <pc:sldMk cId="0" sldId="260"/>
            <ac:spMk id="16392" creationId="{B3420082-9415-44EC-802E-C77D71D59C57}"/>
          </ac:spMkLst>
        </pc:spChg>
        <pc:spChg chg="add del">
          <ac:chgData name="Kristi Simonson" userId="ebf9ab3f-7276-4a4c-a195-95260973895f" providerId="ADAL" clId="{CB638143-E662-4D33-96F2-0B180573EBF4}" dt="2022-06-13T17:57:54.739" v="1020" actId="26606"/>
          <ac:spMkLst>
            <pc:docMk/>
            <pc:sldMk cId="0" sldId="260"/>
            <ac:spMk id="16394" creationId="{55A52C45-1FCB-4636-A80F-2849B8226C01}"/>
          </ac:spMkLst>
        </pc:spChg>
        <pc:spChg chg="add del">
          <ac:chgData name="Kristi Simonson" userId="ebf9ab3f-7276-4a4c-a195-95260973895f" providerId="ADAL" clId="{CB638143-E662-4D33-96F2-0B180573EBF4}" dt="2022-06-13T17:57:14.405" v="1011" actId="26606"/>
          <ac:spMkLst>
            <pc:docMk/>
            <pc:sldMk cId="0" sldId="260"/>
            <ac:spMk id="16395" creationId="{55A52C45-1FCB-4636-A80F-2849B8226C01}"/>
          </ac:spMkLst>
        </pc:spChg>
        <pc:spChg chg="add del">
          <ac:chgData name="Kristi Simonson" userId="ebf9ab3f-7276-4a4c-a195-95260973895f" providerId="ADAL" clId="{CB638143-E662-4D33-96F2-0B180573EBF4}" dt="2022-06-13T17:57:54.739" v="1020" actId="26606"/>
          <ac:spMkLst>
            <pc:docMk/>
            <pc:sldMk cId="0" sldId="260"/>
            <ac:spMk id="16396" creationId="{768EB4DD-3704-43AD-92B3-C4E0C6EA92CB}"/>
          </ac:spMkLst>
        </pc:spChg>
        <pc:spChg chg="add del">
          <ac:chgData name="Kristi Simonson" userId="ebf9ab3f-7276-4a4c-a195-95260973895f" providerId="ADAL" clId="{CB638143-E662-4D33-96F2-0B180573EBF4}" dt="2022-06-13T17:57:14.405" v="1011" actId="26606"/>
          <ac:spMkLst>
            <pc:docMk/>
            <pc:sldMk cId="0" sldId="260"/>
            <ac:spMk id="16397" creationId="{768EB4DD-3704-43AD-92B3-C4E0C6EA92CB}"/>
          </ac:spMkLst>
        </pc:spChg>
        <pc:spChg chg="add del">
          <ac:chgData name="Kristi Simonson" userId="ebf9ab3f-7276-4a4c-a195-95260973895f" providerId="ADAL" clId="{CB638143-E662-4D33-96F2-0B180573EBF4}" dt="2022-06-13T17:55:59.655" v="999" actId="26606"/>
          <ac:spMkLst>
            <pc:docMk/>
            <pc:sldMk cId="0" sldId="260"/>
            <ac:spMk id="16403" creationId="{2C9A9DA9-7DC8-488B-A882-123947B0F3D9}"/>
          </ac:spMkLst>
        </pc:spChg>
        <pc:spChg chg="add del">
          <ac:chgData name="Kristi Simonson" userId="ebf9ab3f-7276-4a4c-a195-95260973895f" providerId="ADAL" clId="{CB638143-E662-4D33-96F2-0B180573EBF4}" dt="2022-06-13T17:55:59.655" v="999" actId="26606"/>
          <ac:spMkLst>
            <pc:docMk/>
            <pc:sldMk cId="0" sldId="260"/>
            <ac:spMk id="16405" creationId="{57F6BDD4-E066-4008-8011-6CC31AEB4556}"/>
          </ac:spMkLst>
        </pc:spChg>
        <pc:spChg chg="add del">
          <ac:chgData name="Kristi Simonson" userId="ebf9ab3f-7276-4a4c-a195-95260973895f" providerId="ADAL" clId="{CB638143-E662-4D33-96F2-0B180573EBF4}" dt="2022-06-13T17:55:59.655" v="999" actId="26606"/>
          <ac:spMkLst>
            <pc:docMk/>
            <pc:sldMk cId="0" sldId="260"/>
            <ac:spMk id="16407" creationId="{2711A8FB-68FC-45FC-B01E-38F809E2D439}"/>
          </ac:spMkLst>
        </pc:spChg>
        <pc:spChg chg="add del">
          <ac:chgData name="Kristi Simonson" userId="ebf9ab3f-7276-4a4c-a195-95260973895f" providerId="ADAL" clId="{CB638143-E662-4D33-96F2-0B180573EBF4}" dt="2022-06-13T17:55:59.655" v="999" actId="26606"/>
          <ac:spMkLst>
            <pc:docMk/>
            <pc:sldMk cId="0" sldId="260"/>
            <ac:spMk id="16409" creationId="{2A865FE3-5FC9-4049-87CF-30019C46C0F5}"/>
          </ac:spMkLst>
        </pc:spChg>
        <pc:spChg chg="add del">
          <ac:chgData name="Kristi Simonson" userId="ebf9ab3f-7276-4a4c-a195-95260973895f" providerId="ADAL" clId="{CB638143-E662-4D33-96F2-0B180573EBF4}" dt="2022-06-13T17:56:23.968" v="1005" actId="26606"/>
          <ac:spMkLst>
            <pc:docMk/>
            <pc:sldMk cId="0" sldId="260"/>
            <ac:spMk id="16411" creationId="{84ECDE7A-6944-466D-8FFE-149A29BA6BAE}"/>
          </ac:spMkLst>
        </pc:spChg>
        <pc:spChg chg="add del">
          <ac:chgData name="Kristi Simonson" userId="ebf9ab3f-7276-4a4c-a195-95260973895f" providerId="ADAL" clId="{CB638143-E662-4D33-96F2-0B180573EBF4}" dt="2022-06-13T17:56:23.968" v="1005" actId="26606"/>
          <ac:spMkLst>
            <pc:docMk/>
            <pc:sldMk cId="0" sldId="260"/>
            <ac:spMk id="16412" creationId="{B3420082-9415-44EC-802E-C77D71D59C57}"/>
          </ac:spMkLst>
        </pc:spChg>
        <pc:spChg chg="add del">
          <ac:chgData name="Kristi Simonson" userId="ebf9ab3f-7276-4a4c-a195-95260973895f" providerId="ADAL" clId="{CB638143-E662-4D33-96F2-0B180573EBF4}" dt="2022-06-13T17:56:23.968" v="1005" actId="26606"/>
          <ac:spMkLst>
            <pc:docMk/>
            <pc:sldMk cId="0" sldId="260"/>
            <ac:spMk id="16413" creationId="{55A52C45-1FCB-4636-A80F-2849B8226C01}"/>
          </ac:spMkLst>
        </pc:spChg>
        <pc:spChg chg="add del">
          <ac:chgData name="Kristi Simonson" userId="ebf9ab3f-7276-4a4c-a195-95260973895f" providerId="ADAL" clId="{CB638143-E662-4D33-96F2-0B180573EBF4}" dt="2022-06-13T17:56:23.968" v="1005" actId="26606"/>
          <ac:spMkLst>
            <pc:docMk/>
            <pc:sldMk cId="0" sldId="260"/>
            <ac:spMk id="16414" creationId="{768EB4DD-3704-43AD-92B3-C4E0C6EA92CB}"/>
          </ac:spMkLst>
        </pc:spChg>
        <pc:grpChg chg="add del">
          <ac:chgData name="Kristi Simonson" userId="ebf9ab3f-7276-4a4c-a195-95260973895f" providerId="ADAL" clId="{CB638143-E662-4D33-96F2-0B180573EBF4}" dt="2022-06-13T17:56:24.702" v="1006" actId="26606"/>
          <ac:grpSpMkLst>
            <pc:docMk/>
            <pc:sldMk cId="0" sldId="260"/>
            <ac:grpSpMk id="16393" creationId="{57A28182-58A5-4DBB-8F64-BD944BCA8154}"/>
          </ac:grpSpMkLst>
        </pc:grpChg>
        <pc:picChg chg="mod">
          <ac:chgData name="Kristi Simonson" userId="ebf9ab3f-7276-4a4c-a195-95260973895f" providerId="ADAL" clId="{CB638143-E662-4D33-96F2-0B180573EBF4}" dt="2022-06-13T17:57:54.739" v="1020" actId="26606"/>
          <ac:picMkLst>
            <pc:docMk/>
            <pc:sldMk cId="0" sldId="260"/>
            <ac:picMk id="16386" creationId="{00000000-0000-0000-0000-000000000000}"/>
          </ac:picMkLst>
        </pc:picChg>
      </pc:sldChg>
      <pc:sldChg chg="addSp delSp modSp mod setBg delDesignElem">
        <pc:chgData name="Kristi Simonson" userId="ebf9ab3f-7276-4a4c-a195-95260973895f" providerId="ADAL" clId="{CB638143-E662-4D33-96F2-0B180573EBF4}" dt="2022-06-13T20:29:54.753" v="3564" actId="20577"/>
        <pc:sldMkLst>
          <pc:docMk/>
          <pc:sldMk cId="0" sldId="261"/>
        </pc:sldMkLst>
        <pc:spChg chg="mod">
          <ac:chgData name="Kristi Simonson" userId="ebf9ab3f-7276-4a4c-a195-95260973895f" providerId="ADAL" clId="{CB638143-E662-4D33-96F2-0B180573EBF4}" dt="2022-06-13T17:44:24.870" v="794" actId="26606"/>
          <ac:spMkLst>
            <pc:docMk/>
            <pc:sldMk cId="0" sldId="261"/>
            <ac:spMk id="2" creationId="{00000000-0000-0000-0000-000000000000}"/>
          </ac:spMkLst>
        </pc:spChg>
        <pc:spChg chg="mod">
          <ac:chgData name="Kristi Simonson" userId="ebf9ab3f-7276-4a4c-a195-95260973895f" providerId="ADAL" clId="{CB638143-E662-4D33-96F2-0B180573EBF4}" dt="2022-06-13T20:29:54.753" v="3564" actId="20577"/>
          <ac:spMkLst>
            <pc:docMk/>
            <pc:sldMk cId="0" sldId="261"/>
            <ac:spMk id="3" creationId="{00000000-0000-0000-0000-000000000000}"/>
          </ac:spMkLst>
        </pc:spChg>
        <pc:spChg chg="add del">
          <ac:chgData name="Kristi Simonson" userId="ebf9ab3f-7276-4a4c-a195-95260973895f" providerId="ADAL" clId="{CB638143-E662-4D33-96F2-0B180573EBF4}" dt="2022-06-13T17:55:13.681" v="997"/>
          <ac:spMkLst>
            <pc:docMk/>
            <pc:sldMk cId="0" sldId="261"/>
            <ac:spMk id="8" creationId="{DAF1966E-FD40-4A4A-B61B-C4DF7FA05F06}"/>
          </ac:spMkLst>
        </pc:spChg>
        <pc:spChg chg="add del">
          <ac:chgData name="Kristi Simonson" userId="ebf9ab3f-7276-4a4c-a195-95260973895f" providerId="ADAL" clId="{CB638143-E662-4D33-96F2-0B180573EBF4}" dt="2022-06-13T17:55:13.681" v="997"/>
          <ac:spMkLst>
            <pc:docMk/>
            <pc:sldMk cId="0" sldId="261"/>
            <ac:spMk id="10" creationId="{047BFA19-D45E-416B-A404-7AF2F3F27017}"/>
          </ac:spMkLst>
        </pc:spChg>
        <pc:spChg chg="add del">
          <ac:chgData name="Kristi Simonson" userId="ebf9ab3f-7276-4a4c-a195-95260973895f" providerId="ADAL" clId="{CB638143-E662-4D33-96F2-0B180573EBF4}" dt="2022-06-13T17:55:13.681" v="997"/>
          <ac:spMkLst>
            <pc:docMk/>
            <pc:sldMk cId="0" sldId="261"/>
            <ac:spMk id="12" creationId="{8E0105E7-23DB-4CF2-8258-FF47C7620F6E}"/>
          </ac:spMkLst>
        </pc:spChg>
        <pc:spChg chg="add del">
          <ac:chgData name="Kristi Simonson" userId="ebf9ab3f-7276-4a4c-a195-95260973895f" providerId="ADAL" clId="{CB638143-E662-4D33-96F2-0B180573EBF4}" dt="2022-06-13T17:55:13.681" v="997"/>
          <ac:spMkLst>
            <pc:docMk/>
            <pc:sldMk cId="0" sldId="261"/>
            <ac:spMk id="14" creationId="{074B4F7D-14B2-478B-8BF5-01E4E0C5D263}"/>
          </ac:spMkLst>
        </pc:spChg>
      </pc:sldChg>
      <pc:sldChg chg="addSp delSp modSp mod setBg modAnim delDesignElem">
        <pc:chgData name="Kristi Simonson" userId="ebf9ab3f-7276-4a4c-a195-95260973895f" providerId="ADAL" clId="{CB638143-E662-4D33-96F2-0B180573EBF4}" dt="2022-06-13T20:56:56.292" v="3699" actId="20577"/>
        <pc:sldMkLst>
          <pc:docMk/>
          <pc:sldMk cId="0" sldId="262"/>
        </pc:sldMkLst>
        <pc:spChg chg="mod">
          <ac:chgData name="Kristi Simonson" userId="ebf9ab3f-7276-4a4c-a195-95260973895f" providerId="ADAL" clId="{CB638143-E662-4D33-96F2-0B180573EBF4}" dt="2022-06-13T17:26:12.431" v="614" actId="26606"/>
          <ac:spMkLst>
            <pc:docMk/>
            <pc:sldMk cId="0" sldId="262"/>
            <ac:spMk id="2" creationId="{00000000-0000-0000-0000-000000000000}"/>
          </ac:spMkLst>
        </pc:spChg>
        <pc:spChg chg="mod">
          <ac:chgData name="Kristi Simonson" userId="ebf9ab3f-7276-4a4c-a195-95260973895f" providerId="ADAL" clId="{CB638143-E662-4D33-96F2-0B180573EBF4}" dt="2022-06-13T20:56:56.292" v="3699" actId="20577"/>
          <ac:spMkLst>
            <pc:docMk/>
            <pc:sldMk cId="0" sldId="262"/>
            <ac:spMk id="3" creationId="{00000000-0000-0000-0000-000000000000}"/>
          </ac:spMkLst>
        </pc:spChg>
        <pc:spChg chg="add del">
          <ac:chgData name="Kristi Simonson" userId="ebf9ab3f-7276-4a4c-a195-95260973895f" providerId="ADAL" clId="{CB638143-E662-4D33-96F2-0B180573EBF4}" dt="2022-06-13T17:55:13.681" v="997"/>
          <ac:spMkLst>
            <pc:docMk/>
            <pc:sldMk cId="0" sldId="262"/>
            <ac:spMk id="8" creationId="{DAF1966E-FD40-4A4A-B61B-C4DF7FA05F06}"/>
          </ac:spMkLst>
        </pc:spChg>
        <pc:spChg chg="add del">
          <ac:chgData name="Kristi Simonson" userId="ebf9ab3f-7276-4a4c-a195-95260973895f" providerId="ADAL" clId="{CB638143-E662-4D33-96F2-0B180573EBF4}" dt="2022-06-13T17:55:13.681" v="997"/>
          <ac:spMkLst>
            <pc:docMk/>
            <pc:sldMk cId="0" sldId="262"/>
            <ac:spMk id="10" creationId="{047BFA19-D45E-416B-A404-7AF2F3F27017}"/>
          </ac:spMkLst>
        </pc:spChg>
        <pc:spChg chg="add del">
          <ac:chgData name="Kristi Simonson" userId="ebf9ab3f-7276-4a4c-a195-95260973895f" providerId="ADAL" clId="{CB638143-E662-4D33-96F2-0B180573EBF4}" dt="2022-06-13T17:55:13.681" v="997"/>
          <ac:spMkLst>
            <pc:docMk/>
            <pc:sldMk cId="0" sldId="262"/>
            <ac:spMk id="12" creationId="{8E0105E7-23DB-4CF2-8258-FF47C7620F6E}"/>
          </ac:spMkLst>
        </pc:spChg>
        <pc:spChg chg="add del">
          <ac:chgData name="Kristi Simonson" userId="ebf9ab3f-7276-4a4c-a195-95260973895f" providerId="ADAL" clId="{CB638143-E662-4D33-96F2-0B180573EBF4}" dt="2022-06-13T17:55:13.681" v="997"/>
          <ac:spMkLst>
            <pc:docMk/>
            <pc:sldMk cId="0" sldId="262"/>
            <ac:spMk id="14" creationId="{074B4F7D-14B2-478B-8BF5-01E4E0C5D263}"/>
          </ac:spMkLst>
        </pc:spChg>
      </pc:sldChg>
      <pc:sldChg chg="del">
        <pc:chgData name="Kristi Simonson" userId="ebf9ab3f-7276-4a4c-a195-95260973895f" providerId="ADAL" clId="{CB638143-E662-4D33-96F2-0B180573EBF4}" dt="2022-06-13T17:00:11.494" v="2" actId="2696"/>
        <pc:sldMkLst>
          <pc:docMk/>
          <pc:sldMk cId="0" sldId="263"/>
        </pc:sldMkLst>
      </pc:sldChg>
      <pc:sldChg chg="addSp delSp modSp mod setBg delDesignElem">
        <pc:chgData name="Kristi Simonson" userId="ebf9ab3f-7276-4a4c-a195-95260973895f" providerId="ADAL" clId="{CB638143-E662-4D33-96F2-0B180573EBF4}" dt="2022-06-13T17:59:30.158" v="1028" actId="26606"/>
        <pc:sldMkLst>
          <pc:docMk/>
          <pc:sldMk cId="0" sldId="264"/>
        </pc:sldMkLst>
        <pc:spChg chg="mod">
          <ac:chgData name="Kristi Simonson" userId="ebf9ab3f-7276-4a4c-a195-95260973895f" providerId="ADAL" clId="{CB638143-E662-4D33-96F2-0B180573EBF4}" dt="2022-06-13T17:59:30.158" v="1028" actId="26606"/>
          <ac:spMkLst>
            <pc:docMk/>
            <pc:sldMk cId="0" sldId="264"/>
            <ac:spMk id="2" creationId="{00000000-0000-0000-0000-000000000000}"/>
          </ac:spMkLst>
        </pc:spChg>
        <pc:spChg chg="mod">
          <ac:chgData name="Kristi Simonson" userId="ebf9ab3f-7276-4a4c-a195-95260973895f" providerId="ADAL" clId="{CB638143-E662-4D33-96F2-0B180573EBF4}" dt="2022-06-13T17:59:30.158" v="1028" actId="26606"/>
          <ac:spMkLst>
            <pc:docMk/>
            <pc:sldMk cId="0" sldId="264"/>
            <ac:spMk id="3" creationId="{00000000-0000-0000-0000-000000000000}"/>
          </ac:spMkLst>
        </pc:spChg>
        <pc:spChg chg="add del">
          <ac:chgData name="Kristi Simonson" userId="ebf9ab3f-7276-4a4c-a195-95260973895f" providerId="ADAL" clId="{CB638143-E662-4D33-96F2-0B180573EBF4}" dt="2022-06-13T17:58:59.726" v="1025" actId="26606"/>
          <ac:spMkLst>
            <pc:docMk/>
            <pc:sldMk cId="0" sldId="264"/>
            <ac:spMk id="8" creationId="{DAF1966E-FD40-4A4A-B61B-C4DF7FA05F06}"/>
          </ac:spMkLst>
        </pc:spChg>
        <pc:spChg chg="add del">
          <ac:chgData name="Kristi Simonson" userId="ebf9ab3f-7276-4a4c-a195-95260973895f" providerId="ADAL" clId="{CB638143-E662-4D33-96F2-0B180573EBF4}" dt="2022-06-13T17:58:59.726" v="1025" actId="26606"/>
          <ac:spMkLst>
            <pc:docMk/>
            <pc:sldMk cId="0" sldId="264"/>
            <ac:spMk id="10" creationId="{047BFA19-D45E-416B-A404-7AF2F3F27017}"/>
          </ac:spMkLst>
        </pc:spChg>
        <pc:spChg chg="add del">
          <ac:chgData name="Kristi Simonson" userId="ebf9ab3f-7276-4a4c-a195-95260973895f" providerId="ADAL" clId="{CB638143-E662-4D33-96F2-0B180573EBF4}" dt="2022-06-13T17:58:59.726" v="1025" actId="26606"/>
          <ac:spMkLst>
            <pc:docMk/>
            <pc:sldMk cId="0" sldId="264"/>
            <ac:spMk id="12" creationId="{8E0105E7-23DB-4CF2-8258-FF47C7620F6E}"/>
          </ac:spMkLst>
        </pc:spChg>
        <pc:spChg chg="add del">
          <ac:chgData name="Kristi Simonson" userId="ebf9ab3f-7276-4a4c-a195-95260973895f" providerId="ADAL" clId="{CB638143-E662-4D33-96F2-0B180573EBF4}" dt="2022-06-13T17:58:59.726" v="1025" actId="26606"/>
          <ac:spMkLst>
            <pc:docMk/>
            <pc:sldMk cId="0" sldId="264"/>
            <ac:spMk id="14" creationId="{074B4F7D-14B2-478B-8BF5-01E4E0C5D263}"/>
          </ac:spMkLst>
        </pc:spChg>
        <pc:spChg chg="add del">
          <ac:chgData name="Kristi Simonson" userId="ebf9ab3f-7276-4a4c-a195-95260973895f" providerId="ADAL" clId="{CB638143-E662-4D33-96F2-0B180573EBF4}" dt="2022-06-13T17:58:59.722" v="1024" actId="26606"/>
          <ac:spMkLst>
            <pc:docMk/>
            <pc:sldMk cId="0" sldId="264"/>
            <ac:spMk id="19" creationId="{907EF6B7-1338-4443-8C46-6A318D952DFD}"/>
          </ac:spMkLst>
        </pc:spChg>
        <pc:spChg chg="add del">
          <ac:chgData name="Kristi Simonson" userId="ebf9ab3f-7276-4a4c-a195-95260973895f" providerId="ADAL" clId="{CB638143-E662-4D33-96F2-0B180573EBF4}" dt="2022-06-13T17:58:59.722" v="1024" actId="26606"/>
          <ac:spMkLst>
            <pc:docMk/>
            <pc:sldMk cId="0" sldId="264"/>
            <ac:spMk id="21" creationId="{DAAE4CDD-124C-4DCF-9584-B6033B545DD5}"/>
          </ac:spMkLst>
        </pc:spChg>
        <pc:spChg chg="add del">
          <ac:chgData name="Kristi Simonson" userId="ebf9ab3f-7276-4a4c-a195-95260973895f" providerId="ADAL" clId="{CB638143-E662-4D33-96F2-0B180573EBF4}" dt="2022-06-13T17:58:59.722" v="1024" actId="26606"/>
          <ac:spMkLst>
            <pc:docMk/>
            <pc:sldMk cId="0" sldId="264"/>
            <ac:spMk id="23" creationId="{081E4A58-353D-44AE-B2FC-2A74E2E400F7}"/>
          </ac:spMkLst>
        </pc:spChg>
        <pc:spChg chg="add del">
          <ac:chgData name="Kristi Simonson" userId="ebf9ab3f-7276-4a4c-a195-95260973895f" providerId="ADAL" clId="{CB638143-E662-4D33-96F2-0B180573EBF4}" dt="2022-06-13T17:59:30.158" v="1028" actId="26606"/>
          <ac:spMkLst>
            <pc:docMk/>
            <pc:sldMk cId="0" sldId="264"/>
            <ac:spMk id="25" creationId="{463EEC44-1BA3-44ED-81FC-A644B04B2A44}"/>
          </ac:spMkLst>
        </pc:spChg>
        <pc:spChg chg="add del">
          <ac:chgData name="Kristi Simonson" userId="ebf9ab3f-7276-4a4c-a195-95260973895f" providerId="ADAL" clId="{CB638143-E662-4D33-96F2-0B180573EBF4}" dt="2022-06-13T17:59:30.158" v="1028" actId="26606"/>
          <ac:spMkLst>
            <pc:docMk/>
            <pc:sldMk cId="0" sldId="264"/>
            <ac:spMk id="26" creationId="{1C799903-48D5-4A31-A1A2-541072D9771E}"/>
          </ac:spMkLst>
        </pc:spChg>
        <pc:spChg chg="add del">
          <ac:chgData name="Kristi Simonson" userId="ebf9ab3f-7276-4a4c-a195-95260973895f" providerId="ADAL" clId="{CB638143-E662-4D33-96F2-0B180573EBF4}" dt="2022-06-13T17:59:30.158" v="1028" actId="26606"/>
          <ac:spMkLst>
            <pc:docMk/>
            <pc:sldMk cId="0" sldId="264"/>
            <ac:spMk id="27" creationId="{8EFFF109-FC58-4FD3-BE05-9775A1310F55}"/>
          </ac:spMkLst>
        </pc:spChg>
        <pc:spChg chg="add del">
          <ac:chgData name="Kristi Simonson" userId="ebf9ab3f-7276-4a4c-a195-95260973895f" providerId="ADAL" clId="{CB638143-E662-4D33-96F2-0B180573EBF4}" dt="2022-06-13T17:59:30.158" v="1028" actId="26606"/>
          <ac:spMkLst>
            <pc:docMk/>
            <pc:sldMk cId="0" sldId="264"/>
            <ac:spMk id="28" creationId="{E1B96AD6-92A9-4273-A62B-96A1C3E0BA95}"/>
          </ac:spMkLst>
        </pc:spChg>
        <pc:spChg chg="add del">
          <ac:chgData name="Kristi Simonson" userId="ebf9ab3f-7276-4a4c-a195-95260973895f" providerId="ADAL" clId="{CB638143-E662-4D33-96F2-0B180573EBF4}" dt="2022-06-13T17:59:30.153" v="1027" actId="26606"/>
          <ac:spMkLst>
            <pc:docMk/>
            <pc:sldMk cId="0" sldId="264"/>
            <ac:spMk id="33" creationId="{2029D5AD-8348-4446-B191-6A9B6FE03F21}"/>
          </ac:spMkLst>
        </pc:spChg>
        <pc:spChg chg="add del">
          <ac:chgData name="Kristi Simonson" userId="ebf9ab3f-7276-4a4c-a195-95260973895f" providerId="ADAL" clId="{CB638143-E662-4D33-96F2-0B180573EBF4}" dt="2022-06-13T17:59:30.153" v="1027" actId="26606"/>
          <ac:spMkLst>
            <pc:docMk/>
            <pc:sldMk cId="0" sldId="264"/>
            <ac:spMk id="35" creationId="{A3F395A2-2B64-4749-BD93-2F159C7E1FB5}"/>
          </ac:spMkLst>
        </pc:spChg>
        <pc:spChg chg="add del">
          <ac:chgData name="Kristi Simonson" userId="ebf9ab3f-7276-4a4c-a195-95260973895f" providerId="ADAL" clId="{CB638143-E662-4D33-96F2-0B180573EBF4}" dt="2022-06-13T17:59:30.153" v="1027" actId="26606"/>
          <ac:spMkLst>
            <pc:docMk/>
            <pc:sldMk cId="0" sldId="264"/>
            <ac:spMk id="37" creationId="{5CF0135B-EAB8-4CA0-896C-2D897ECD28BC}"/>
          </ac:spMkLst>
        </pc:spChg>
        <pc:spChg chg="add del">
          <ac:chgData name="Kristi Simonson" userId="ebf9ab3f-7276-4a4c-a195-95260973895f" providerId="ADAL" clId="{CB638143-E662-4D33-96F2-0B180573EBF4}" dt="2022-06-13T17:59:30.153" v="1027" actId="26606"/>
          <ac:spMkLst>
            <pc:docMk/>
            <pc:sldMk cId="0" sldId="264"/>
            <ac:spMk id="39" creationId="{92C3387C-D24F-4737-8A37-1DC5CFF09CFA}"/>
          </ac:spMkLst>
        </pc:spChg>
        <pc:spChg chg="add">
          <ac:chgData name="Kristi Simonson" userId="ebf9ab3f-7276-4a4c-a195-95260973895f" providerId="ADAL" clId="{CB638143-E662-4D33-96F2-0B180573EBF4}" dt="2022-06-13T17:59:30.158" v="1028" actId="26606"/>
          <ac:spMkLst>
            <pc:docMk/>
            <pc:sldMk cId="0" sldId="264"/>
            <ac:spMk id="41" creationId="{DAF1966E-FD40-4A4A-B61B-C4DF7FA05F06}"/>
          </ac:spMkLst>
        </pc:spChg>
        <pc:spChg chg="add">
          <ac:chgData name="Kristi Simonson" userId="ebf9ab3f-7276-4a4c-a195-95260973895f" providerId="ADAL" clId="{CB638143-E662-4D33-96F2-0B180573EBF4}" dt="2022-06-13T17:59:30.158" v="1028" actId="26606"/>
          <ac:spMkLst>
            <pc:docMk/>
            <pc:sldMk cId="0" sldId="264"/>
            <ac:spMk id="42" creationId="{047BFA19-D45E-416B-A404-7AF2F3F27017}"/>
          </ac:spMkLst>
        </pc:spChg>
        <pc:spChg chg="add">
          <ac:chgData name="Kristi Simonson" userId="ebf9ab3f-7276-4a4c-a195-95260973895f" providerId="ADAL" clId="{CB638143-E662-4D33-96F2-0B180573EBF4}" dt="2022-06-13T17:59:30.158" v="1028" actId="26606"/>
          <ac:spMkLst>
            <pc:docMk/>
            <pc:sldMk cId="0" sldId="264"/>
            <ac:spMk id="43" creationId="{8E0105E7-23DB-4CF2-8258-FF47C7620F6E}"/>
          </ac:spMkLst>
        </pc:spChg>
        <pc:spChg chg="add">
          <ac:chgData name="Kristi Simonson" userId="ebf9ab3f-7276-4a4c-a195-95260973895f" providerId="ADAL" clId="{CB638143-E662-4D33-96F2-0B180573EBF4}" dt="2022-06-13T17:59:30.158" v="1028" actId="26606"/>
          <ac:spMkLst>
            <pc:docMk/>
            <pc:sldMk cId="0" sldId="264"/>
            <ac:spMk id="44" creationId="{074B4F7D-14B2-478B-8BF5-01E4E0C5D263}"/>
          </ac:spMkLst>
        </pc:spChg>
      </pc:sldChg>
      <pc:sldChg chg="addSp delSp modSp mod setBg delDesignElem">
        <pc:chgData name="Kristi Simonson" userId="ebf9ab3f-7276-4a4c-a195-95260973895f" providerId="ADAL" clId="{CB638143-E662-4D33-96F2-0B180573EBF4}" dt="2022-06-13T17:55:13.681" v="997"/>
        <pc:sldMkLst>
          <pc:docMk/>
          <pc:sldMk cId="0" sldId="265"/>
        </pc:sldMkLst>
        <pc:spChg chg="mod">
          <ac:chgData name="Kristi Simonson" userId="ebf9ab3f-7276-4a4c-a195-95260973895f" providerId="ADAL" clId="{CB638143-E662-4D33-96F2-0B180573EBF4}" dt="2022-06-13T17:29:46.804" v="622" actId="26606"/>
          <ac:spMkLst>
            <pc:docMk/>
            <pc:sldMk cId="0" sldId="265"/>
            <ac:spMk id="2" creationId="{00000000-0000-0000-0000-000000000000}"/>
          </ac:spMkLst>
        </pc:spChg>
        <pc:spChg chg="add del mod">
          <ac:chgData name="Kristi Simonson" userId="ebf9ab3f-7276-4a4c-a195-95260973895f" providerId="ADAL" clId="{CB638143-E662-4D33-96F2-0B180573EBF4}" dt="2022-06-13T17:29:46.804" v="622" actId="26606"/>
          <ac:spMkLst>
            <pc:docMk/>
            <pc:sldMk cId="0" sldId="265"/>
            <ac:spMk id="3" creationId="{00000000-0000-0000-0000-000000000000}"/>
          </ac:spMkLst>
        </pc:spChg>
        <pc:spChg chg="add del">
          <ac:chgData name="Kristi Simonson" userId="ebf9ab3f-7276-4a4c-a195-95260973895f" providerId="ADAL" clId="{CB638143-E662-4D33-96F2-0B180573EBF4}" dt="2022-06-13T17:55:13.681" v="997"/>
          <ac:spMkLst>
            <pc:docMk/>
            <pc:sldMk cId="0" sldId="265"/>
            <ac:spMk id="8" creationId="{DAF1966E-FD40-4A4A-B61B-C4DF7FA05F06}"/>
          </ac:spMkLst>
        </pc:spChg>
        <pc:spChg chg="add del">
          <ac:chgData name="Kristi Simonson" userId="ebf9ab3f-7276-4a4c-a195-95260973895f" providerId="ADAL" clId="{CB638143-E662-4D33-96F2-0B180573EBF4}" dt="2022-06-13T17:29:40.474" v="619" actId="26606"/>
          <ac:spMkLst>
            <pc:docMk/>
            <pc:sldMk cId="0" sldId="265"/>
            <ac:spMk id="10" creationId="{B50AB553-2A96-4A92-96F2-93548E096954}"/>
          </ac:spMkLst>
        </pc:spChg>
        <pc:spChg chg="add del">
          <ac:chgData name="Kristi Simonson" userId="ebf9ab3f-7276-4a4c-a195-95260973895f" providerId="ADAL" clId="{CB638143-E662-4D33-96F2-0B180573EBF4}" dt="2022-06-13T17:55:13.681" v="997"/>
          <ac:spMkLst>
            <pc:docMk/>
            <pc:sldMk cId="0" sldId="265"/>
            <ac:spMk id="14" creationId="{074B4F7D-14B2-478B-8BF5-01E4E0C5D263}"/>
          </ac:spMkLst>
        </pc:spChg>
        <pc:spChg chg="add del">
          <ac:chgData name="Kristi Simonson" userId="ebf9ab3f-7276-4a4c-a195-95260973895f" providerId="ADAL" clId="{CB638143-E662-4D33-96F2-0B180573EBF4}" dt="2022-06-13T17:55:13.681" v="997"/>
          <ac:spMkLst>
            <pc:docMk/>
            <pc:sldMk cId="0" sldId="265"/>
            <ac:spMk id="15" creationId="{047BFA19-D45E-416B-A404-7AF2F3F27017}"/>
          </ac:spMkLst>
        </pc:spChg>
        <pc:spChg chg="add del">
          <ac:chgData name="Kristi Simonson" userId="ebf9ab3f-7276-4a4c-a195-95260973895f" providerId="ADAL" clId="{CB638143-E662-4D33-96F2-0B180573EBF4}" dt="2022-06-13T17:55:13.681" v="997"/>
          <ac:spMkLst>
            <pc:docMk/>
            <pc:sldMk cId="0" sldId="265"/>
            <ac:spMk id="16" creationId="{8E0105E7-23DB-4CF2-8258-FF47C7620F6E}"/>
          </ac:spMkLst>
        </pc:spChg>
        <pc:spChg chg="add mod">
          <ac:chgData name="Kristi Simonson" userId="ebf9ab3f-7276-4a4c-a195-95260973895f" providerId="ADAL" clId="{CB638143-E662-4D33-96F2-0B180573EBF4}" dt="2022-06-13T17:29:59.636" v="623" actId="113"/>
          <ac:spMkLst>
            <pc:docMk/>
            <pc:sldMk cId="0" sldId="265"/>
            <ac:spMk id="17" creationId="{00000000-0000-0000-0000-000000000000}"/>
          </ac:spMkLst>
        </pc:spChg>
        <pc:graphicFrameChg chg="add del">
          <ac:chgData name="Kristi Simonson" userId="ebf9ab3f-7276-4a4c-a195-95260973895f" providerId="ADAL" clId="{CB638143-E662-4D33-96F2-0B180573EBF4}" dt="2022-06-13T17:29:40.474" v="619" actId="26606"/>
          <ac:graphicFrameMkLst>
            <pc:docMk/>
            <pc:sldMk cId="0" sldId="265"/>
            <ac:graphicFrameMk id="5" creationId="{3C7539C1-19C6-C810-2C02-93D6D51A701F}"/>
          </ac:graphicFrameMkLst>
        </pc:graphicFrameChg>
        <pc:graphicFrameChg chg="add del">
          <ac:chgData name="Kristi Simonson" userId="ebf9ab3f-7276-4a4c-a195-95260973895f" providerId="ADAL" clId="{CB638143-E662-4D33-96F2-0B180573EBF4}" dt="2022-06-13T17:29:46.794" v="621" actId="26606"/>
          <ac:graphicFrameMkLst>
            <pc:docMk/>
            <pc:sldMk cId="0" sldId="265"/>
            <ac:graphicFrameMk id="12" creationId="{FE42C089-99A6-D17F-2786-CD72FA3E420B}"/>
          </ac:graphicFrameMkLst>
        </pc:graphicFrameChg>
        <pc:picChg chg="add del">
          <ac:chgData name="Kristi Simonson" userId="ebf9ab3f-7276-4a4c-a195-95260973895f" providerId="ADAL" clId="{CB638143-E662-4D33-96F2-0B180573EBF4}" dt="2022-06-13T17:29:40.474" v="619" actId="26606"/>
          <ac:picMkLst>
            <pc:docMk/>
            <pc:sldMk cId="0" sldId="265"/>
            <ac:picMk id="6" creationId="{235A4F2F-0C9E-2249-5FEB-9A72025E6E1A}"/>
          </ac:picMkLst>
        </pc:picChg>
      </pc:sldChg>
      <pc:sldChg chg="addSp delSp modSp mod setBg delDesignElem">
        <pc:chgData name="Kristi Simonson" userId="ebf9ab3f-7276-4a4c-a195-95260973895f" providerId="ADAL" clId="{CB638143-E662-4D33-96F2-0B180573EBF4}" dt="2022-06-13T17:55:13.681" v="997"/>
        <pc:sldMkLst>
          <pc:docMk/>
          <pc:sldMk cId="0" sldId="266"/>
        </pc:sldMkLst>
        <pc:spChg chg="mod">
          <ac:chgData name="Kristi Simonson" userId="ebf9ab3f-7276-4a4c-a195-95260973895f" providerId="ADAL" clId="{CB638143-E662-4D33-96F2-0B180573EBF4}" dt="2022-06-13T17:39:39.389" v="756" actId="26606"/>
          <ac:spMkLst>
            <pc:docMk/>
            <pc:sldMk cId="0" sldId="266"/>
            <ac:spMk id="2" creationId="{00000000-0000-0000-0000-000000000000}"/>
          </ac:spMkLst>
        </pc:spChg>
        <pc:spChg chg="mod">
          <ac:chgData name="Kristi Simonson" userId="ebf9ab3f-7276-4a4c-a195-95260973895f" providerId="ADAL" clId="{CB638143-E662-4D33-96F2-0B180573EBF4}" dt="2022-06-13T17:39:39.389" v="756" actId="26606"/>
          <ac:spMkLst>
            <pc:docMk/>
            <pc:sldMk cId="0" sldId="266"/>
            <ac:spMk id="3" creationId="{00000000-0000-0000-0000-000000000000}"/>
          </ac:spMkLst>
        </pc:spChg>
        <pc:spChg chg="add del">
          <ac:chgData name="Kristi Simonson" userId="ebf9ab3f-7276-4a4c-a195-95260973895f" providerId="ADAL" clId="{CB638143-E662-4D33-96F2-0B180573EBF4}" dt="2022-06-13T17:55:13.681" v="997"/>
          <ac:spMkLst>
            <pc:docMk/>
            <pc:sldMk cId="0" sldId="266"/>
            <ac:spMk id="8" creationId="{DAF1966E-FD40-4A4A-B61B-C4DF7FA05F06}"/>
          </ac:spMkLst>
        </pc:spChg>
        <pc:spChg chg="add del">
          <ac:chgData name="Kristi Simonson" userId="ebf9ab3f-7276-4a4c-a195-95260973895f" providerId="ADAL" clId="{CB638143-E662-4D33-96F2-0B180573EBF4}" dt="2022-06-13T17:55:13.681" v="997"/>
          <ac:spMkLst>
            <pc:docMk/>
            <pc:sldMk cId="0" sldId="266"/>
            <ac:spMk id="10" creationId="{047BFA19-D45E-416B-A404-7AF2F3F27017}"/>
          </ac:spMkLst>
        </pc:spChg>
        <pc:spChg chg="add del">
          <ac:chgData name="Kristi Simonson" userId="ebf9ab3f-7276-4a4c-a195-95260973895f" providerId="ADAL" clId="{CB638143-E662-4D33-96F2-0B180573EBF4}" dt="2022-06-13T17:55:13.681" v="997"/>
          <ac:spMkLst>
            <pc:docMk/>
            <pc:sldMk cId="0" sldId="266"/>
            <ac:spMk id="12" creationId="{8E0105E7-23DB-4CF2-8258-FF47C7620F6E}"/>
          </ac:spMkLst>
        </pc:spChg>
        <pc:spChg chg="add del">
          <ac:chgData name="Kristi Simonson" userId="ebf9ab3f-7276-4a4c-a195-95260973895f" providerId="ADAL" clId="{CB638143-E662-4D33-96F2-0B180573EBF4}" dt="2022-06-13T17:55:13.681" v="997"/>
          <ac:spMkLst>
            <pc:docMk/>
            <pc:sldMk cId="0" sldId="266"/>
            <ac:spMk id="14" creationId="{074B4F7D-14B2-478B-8BF5-01E4E0C5D263}"/>
          </ac:spMkLst>
        </pc:spChg>
      </pc:sldChg>
      <pc:sldChg chg="addSp delSp modSp mod setBg delDesignElem">
        <pc:chgData name="Kristi Simonson" userId="ebf9ab3f-7276-4a4c-a195-95260973895f" providerId="ADAL" clId="{CB638143-E662-4D33-96F2-0B180573EBF4}" dt="2022-06-13T20:39:25.672" v="3607" actId="20577"/>
        <pc:sldMkLst>
          <pc:docMk/>
          <pc:sldMk cId="0" sldId="267"/>
        </pc:sldMkLst>
        <pc:spChg chg="mod">
          <ac:chgData name="Kristi Simonson" userId="ebf9ab3f-7276-4a4c-a195-95260973895f" providerId="ADAL" clId="{CB638143-E662-4D33-96F2-0B180573EBF4}" dt="2022-06-13T17:51:37.743" v="916" actId="26606"/>
          <ac:spMkLst>
            <pc:docMk/>
            <pc:sldMk cId="0" sldId="267"/>
            <ac:spMk id="2" creationId="{00000000-0000-0000-0000-000000000000}"/>
          </ac:spMkLst>
        </pc:spChg>
        <pc:spChg chg="mod">
          <ac:chgData name="Kristi Simonson" userId="ebf9ab3f-7276-4a4c-a195-95260973895f" providerId="ADAL" clId="{CB638143-E662-4D33-96F2-0B180573EBF4}" dt="2022-06-13T20:39:25.672" v="3607" actId="20577"/>
          <ac:spMkLst>
            <pc:docMk/>
            <pc:sldMk cId="0" sldId="267"/>
            <ac:spMk id="3" creationId="{00000000-0000-0000-0000-000000000000}"/>
          </ac:spMkLst>
        </pc:spChg>
        <pc:spChg chg="add del">
          <ac:chgData name="Kristi Simonson" userId="ebf9ab3f-7276-4a4c-a195-95260973895f" providerId="ADAL" clId="{CB638143-E662-4D33-96F2-0B180573EBF4}" dt="2022-06-13T17:55:13.681" v="997"/>
          <ac:spMkLst>
            <pc:docMk/>
            <pc:sldMk cId="0" sldId="267"/>
            <ac:spMk id="8" creationId="{DAF1966E-FD40-4A4A-B61B-C4DF7FA05F06}"/>
          </ac:spMkLst>
        </pc:spChg>
        <pc:spChg chg="add del">
          <ac:chgData name="Kristi Simonson" userId="ebf9ab3f-7276-4a4c-a195-95260973895f" providerId="ADAL" clId="{CB638143-E662-4D33-96F2-0B180573EBF4}" dt="2022-06-13T17:55:13.681" v="997"/>
          <ac:spMkLst>
            <pc:docMk/>
            <pc:sldMk cId="0" sldId="267"/>
            <ac:spMk id="10" creationId="{047BFA19-D45E-416B-A404-7AF2F3F27017}"/>
          </ac:spMkLst>
        </pc:spChg>
        <pc:spChg chg="add del">
          <ac:chgData name="Kristi Simonson" userId="ebf9ab3f-7276-4a4c-a195-95260973895f" providerId="ADAL" clId="{CB638143-E662-4D33-96F2-0B180573EBF4}" dt="2022-06-13T17:55:13.681" v="997"/>
          <ac:spMkLst>
            <pc:docMk/>
            <pc:sldMk cId="0" sldId="267"/>
            <ac:spMk id="12" creationId="{8E0105E7-23DB-4CF2-8258-FF47C7620F6E}"/>
          </ac:spMkLst>
        </pc:spChg>
        <pc:spChg chg="add del">
          <ac:chgData name="Kristi Simonson" userId="ebf9ab3f-7276-4a4c-a195-95260973895f" providerId="ADAL" clId="{CB638143-E662-4D33-96F2-0B180573EBF4}" dt="2022-06-13T17:55:13.681" v="997"/>
          <ac:spMkLst>
            <pc:docMk/>
            <pc:sldMk cId="0" sldId="267"/>
            <ac:spMk id="14" creationId="{074B4F7D-14B2-478B-8BF5-01E4E0C5D263}"/>
          </ac:spMkLst>
        </pc:spChg>
      </pc:sldChg>
      <pc:sldChg chg="addSp delSp modSp mod setBg delDesignElem">
        <pc:chgData name="Kristi Simonson" userId="ebf9ab3f-7276-4a4c-a195-95260973895f" providerId="ADAL" clId="{CB638143-E662-4D33-96F2-0B180573EBF4}" dt="2022-06-13T20:40:50.582" v="3623" actId="14"/>
        <pc:sldMkLst>
          <pc:docMk/>
          <pc:sldMk cId="0" sldId="268"/>
        </pc:sldMkLst>
        <pc:spChg chg="mod">
          <ac:chgData name="Kristi Simonson" userId="ebf9ab3f-7276-4a4c-a195-95260973895f" providerId="ADAL" clId="{CB638143-E662-4D33-96F2-0B180573EBF4}" dt="2022-06-13T17:51:50.446" v="918" actId="26606"/>
          <ac:spMkLst>
            <pc:docMk/>
            <pc:sldMk cId="0" sldId="268"/>
            <ac:spMk id="2" creationId="{00000000-0000-0000-0000-000000000000}"/>
          </ac:spMkLst>
        </pc:spChg>
        <pc:spChg chg="mod">
          <ac:chgData name="Kristi Simonson" userId="ebf9ab3f-7276-4a4c-a195-95260973895f" providerId="ADAL" clId="{CB638143-E662-4D33-96F2-0B180573EBF4}" dt="2022-06-13T20:40:50.582" v="3623" actId="14"/>
          <ac:spMkLst>
            <pc:docMk/>
            <pc:sldMk cId="0" sldId="268"/>
            <ac:spMk id="3" creationId="{00000000-0000-0000-0000-000000000000}"/>
          </ac:spMkLst>
        </pc:spChg>
        <pc:spChg chg="add del">
          <ac:chgData name="Kristi Simonson" userId="ebf9ab3f-7276-4a4c-a195-95260973895f" providerId="ADAL" clId="{CB638143-E662-4D33-96F2-0B180573EBF4}" dt="2022-06-13T17:55:13.681" v="997"/>
          <ac:spMkLst>
            <pc:docMk/>
            <pc:sldMk cId="0" sldId="268"/>
            <ac:spMk id="8" creationId="{DAF1966E-FD40-4A4A-B61B-C4DF7FA05F06}"/>
          </ac:spMkLst>
        </pc:spChg>
        <pc:spChg chg="add del">
          <ac:chgData name="Kristi Simonson" userId="ebf9ab3f-7276-4a4c-a195-95260973895f" providerId="ADAL" clId="{CB638143-E662-4D33-96F2-0B180573EBF4}" dt="2022-06-13T17:55:13.681" v="997"/>
          <ac:spMkLst>
            <pc:docMk/>
            <pc:sldMk cId="0" sldId="268"/>
            <ac:spMk id="10" creationId="{047BFA19-D45E-416B-A404-7AF2F3F27017}"/>
          </ac:spMkLst>
        </pc:spChg>
        <pc:spChg chg="add del">
          <ac:chgData name="Kristi Simonson" userId="ebf9ab3f-7276-4a4c-a195-95260973895f" providerId="ADAL" clId="{CB638143-E662-4D33-96F2-0B180573EBF4}" dt="2022-06-13T17:55:13.681" v="997"/>
          <ac:spMkLst>
            <pc:docMk/>
            <pc:sldMk cId="0" sldId="268"/>
            <ac:spMk id="12" creationId="{8E0105E7-23DB-4CF2-8258-FF47C7620F6E}"/>
          </ac:spMkLst>
        </pc:spChg>
        <pc:spChg chg="add del">
          <ac:chgData name="Kristi Simonson" userId="ebf9ab3f-7276-4a4c-a195-95260973895f" providerId="ADAL" clId="{CB638143-E662-4D33-96F2-0B180573EBF4}" dt="2022-06-13T17:55:13.681" v="997"/>
          <ac:spMkLst>
            <pc:docMk/>
            <pc:sldMk cId="0" sldId="268"/>
            <ac:spMk id="14" creationId="{074B4F7D-14B2-478B-8BF5-01E4E0C5D263}"/>
          </ac:spMkLst>
        </pc:spChg>
      </pc:sldChg>
      <pc:sldChg chg="addSp delSp modSp mod setBg delDesignElem">
        <pc:chgData name="Kristi Simonson" userId="ebf9ab3f-7276-4a4c-a195-95260973895f" providerId="ADAL" clId="{CB638143-E662-4D33-96F2-0B180573EBF4}" dt="2022-06-13T20:41:05.495" v="3628" actId="14"/>
        <pc:sldMkLst>
          <pc:docMk/>
          <pc:sldMk cId="0" sldId="269"/>
        </pc:sldMkLst>
        <pc:spChg chg="mod">
          <ac:chgData name="Kristi Simonson" userId="ebf9ab3f-7276-4a4c-a195-95260973895f" providerId="ADAL" clId="{CB638143-E662-4D33-96F2-0B180573EBF4}" dt="2022-06-13T17:51:54.388" v="919" actId="26606"/>
          <ac:spMkLst>
            <pc:docMk/>
            <pc:sldMk cId="0" sldId="269"/>
            <ac:spMk id="2" creationId="{00000000-0000-0000-0000-000000000000}"/>
          </ac:spMkLst>
        </pc:spChg>
        <pc:spChg chg="mod">
          <ac:chgData name="Kristi Simonson" userId="ebf9ab3f-7276-4a4c-a195-95260973895f" providerId="ADAL" clId="{CB638143-E662-4D33-96F2-0B180573EBF4}" dt="2022-06-13T20:41:05.495" v="3628" actId="14"/>
          <ac:spMkLst>
            <pc:docMk/>
            <pc:sldMk cId="0" sldId="269"/>
            <ac:spMk id="3" creationId="{00000000-0000-0000-0000-000000000000}"/>
          </ac:spMkLst>
        </pc:spChg>
        <pc:spChg chg="add del">
          <ac:chgData name="Kristi Simonson" userId="ebf9ab3f-7276-4a4c-a195-95260973895f" providerId="ADAL" clId="{CB638143-E662-4D33-96F2-0B180573EBF4}" dt="2022-06-13T17:55:13.681" v="997"/>
          <ac:spMkLst>
            <pc:docMk/>
            <pc:sldMk cId="0" sldId="269"/>
            <ac:spMk id="8" creationId="{DAF1966E-FD40-4A4A-B61B-C4DF7FA05F06}"/>
          </ac:spMkLst>
        </pc:spChg>
        <pc:spChg chg="add del">
          <ac:chgData name="Kristi Simonson" userId="ebf9ab3f-7276-4a4c-a195-95260973895f" providerId="ADAL" clId="{CB638143-E662-4D33-96F2-0B180573EBF4}" dt="2022-06-13T17:55:13.681" v="997"/>
          <ac:spMkLst>
            <pc:docMk/>
            <pc:sldMk cId="0" sldId="269"/>
            <ac:spMk id="10" creationId="{047BFA19-D45E-416B-A404-7AF2F3F27017}"/>
          </ac:spMkLst>
        </pc:spChg>
        <pc:spChg chg="add del">
          <ac:chgData name="Kristi Simonson" userId="ebf9ab3f-7276-4a4c-a195-95260973895f" providerId="ADAL" clId="{CB638143-E662-4D33-96F2-0B180573EBF4}" dt="2022-06-13T17:55:13.681" v="997"/>
          <ac:spMkLst>
            <pc:docMk/>
            <pc:sldMk cId="0" sldId="269"/>
            <ac:spMk id="12" creationId="{8E0105E7-23DB-4CF2-8258-FF47C7620F6E}"/>
          </ac:spMkLst>
        </pc:spChg>
        <pc:spChg chg="add del">
          <ac:chgData name="Kristi Simonson" userId="ebf9ab3f-7276-4a4c-a195-95260973895f" providerId="ADAL" clId="{CB638143-E662-4D33-96F2-0B180573EBF4}" dt="2022-06-13T17:55:13.681" v="997"/>
          <ac:spMkLst>
            <pc:docMk/>
            <pc:sldMk cId="0" sldId="269"/>
            <ac:spMk id="14" creationId="{074B4F7D-14B2-478B-8BF5-01E4E0C5D263}"/>
          </ac:spMkLst>
        </pc:spChg>
      </pc:sldChg>
      <pc:sldChg chg="addSp delSp modSp mod setBg delDesignElem">
        <pc:chgData name="Kristi Simonson" userId="ebf9ab3f-7276-4a4c-a195-95260973895f" providerId="ADAL" clId="{CB638143-E662-4D33-96F2-0B180573EBF4}" dt="2022-06-13T20:41:20.939" v="3635" actId="14"/>
        <pc:sldMkLst>
          <pc:docMk/>
          <pc:sldMk cId="0" sldId="270"/>
        </pc:sldMkLst>
        <pc:spChg chg="mod">
          <ac:chgData name="Kristi Simonson" userId="ebf9ab3f-7276-4a4c-a195-95260973895f" providerId="ADAL" clId="{CB638143-E662-4D33-96F2-0B180573EBF4}" dt="2022-06-13T17:52:02.331" v="920" actId="26606"/>
          <ac:spMkLst>
            <pc:docMk/>
            <pc:sldMk cId="0" sldId="270"/>
            <ac:spMk id="2" creationId="{00000000-0000-0000-0000-000000000000}"/>
          </ac:spMkLst>
        </pc:spChg>
        <pc:spChg chg="mod">
          <ac:chgData name="Kristi Simonson" userId="ebf9ab3f-7276-4a4c-a195-95260973895f" providerId="ADAL" clId="{CB638143-E662-4D33-96F2-0B180573EBF4}" dt="2022-06-13T20:41:20.939" v="3635" actId="14"/>
          <ac:spMkLst>
            <pc:docMk/>
            <pc:sldMk cId="0" sldId="270"/>
            <ac:spMk id="3" creationId="{00000000-0000-0000-0000-000000000000}"/>
          </ac:spMkLst>
        </pc:spChg>
        <pc:spChg chg="add del">
          <ac:chgData name="Kristi Simonson" userId="ebf9ab3f-7276-4a4c-a195-95260973895f" providerId="ADAL" clId="{CB638143-E662-4D33-96F2-0B180573EBF4}" dt="2022-06-13T17:55:13.681" v="997"/>
          <ac:spMkLst>
            <pc:docMk/>
            <pc:sldMk cId="0" sldId="270"/>
            <ac:spMk id="8" creationId="{DAF1966E-FD40-4A4A-B61B-C4DF7FA05F06}"/>
          </ac:spMkLst>
        </pc:spChg>
        <pc:spChg chg="add del">
          <ac:chgData name="Kristi Simonson" userId="ebf9ab3f-7276-4a4c-a195-95260973895f" providerId="ADAL" clId="{CB638143-E662-4D33-96F2-0B180573EBF4}" dt="2022-06-13T17:55:13.681" v="997"/>
          <ac:spMkLst>
            <pc:docMk/>
            <pc:sldMk cId="0" sldId="270"/>
            <ac:spMk id="10" creationId="{047BFA19-D45E-416B-A404-7AF2F3F27017}"/>
          </ac:spMkLst>
        </pc:spChg>
        <pc:spChg chg="add del">
          <ac:chgData name="Kristi Simonson" userId="ebf9ab3f-7276-4a4c-a195-95260973895f" providerId="ADAL" clId="{CB638143-E662-4D33-96F2-0B180573EBF4}" dt="2022-06-13T17:55:13.681" v="997"/>
          <ac:spMkLst>
            <pc:docMk/>
            <pc:sldMk cId="0" sldId="270"/>
            <ac:spMk id="12" creationId="{8E0105E7-23DB-4CF2-8258-FF47C7620F6E}"/>
          </ac:spMkLst>
        </pc:spChg>
        <pc:spChg chg="add del">
          <ac:chgData name="Kristi Simonson" userId="ebf9ab3f-7276-4a4c-a195-95260973895f" providerId="ADAL" clId="{CB638143-E662-4D33-96F2-0B180573EBF4}" dt="2022-06-13T17:55:13.681" v="997"/>
          <ac:spMkLst>
            <pc:docMk/>
            <pc:sldMk cId="0" sldId="270"/>
            <ac:spMk id="14" creationId="{074B4F7D-14B2-478B-8BF5-01E4E0C5D263}"/>
          </ac:spMkLst>
        </pc:spChg>
      </pc:sldChg>
      <pc:sldChg chg="addSp delSp modSp mod setBg delDesignElem">
        <pc:chgData name="Kristi Simonson" userId="ebf9ab3f-7276-4a4c-a195-95260973895f" providerId="ADAL" clId="{CB638143-E662-4D33-96F2-0B180573EBF4}" dt="2022-06-13T17:55:13.681" v="997"/>
        <pc:sldMkLst>
          <pc:docMk/>
          <pc:sldMk cId="0" sldId="271"/>
        </pc:sldMkLst>
        <pc:spChg chg="mod">
          <ac:chgData name="Kristi Simonson" userId="ebf9ab3f-7276-4a4c-a195-95260973895f" providerId="ADAL" clId="{CB638143-E662-4D33-96F2-0B180573EBF4}" dt="2022-06-13T17:29:12.902" v="617" actId="26606"/>
          <ac:spMkLst>
            <pc:docMk/>
            <pc:sldMk cId="0" sldId="271"/>
            <ac:spMk id="2" creationId="{00000000-0000-0000-0000-000000000000}"/>
          </ac:spMkLst>
        </pc:spChg>
        <pc:spChg chg="mod">
          <ac:chgData name="Kristi Simonson" userId="ebf9ab3f-7276-4a4c-a195-95260973895f" providerId="ADAL" clId="{CB638143-E662-4D33-96F2-0B180573EBF4}" dt="2022-06-13T17:29:12.902" v="617" actId="26606"/>
          <ac:spMkLst>
            <pc:docMk/>
            <pc:sldMk cId="0" sldId="271"/>
            <ac:spMk id="3" creationId="{00000000-0000-0000-0000-000000000000}"/>
          </ac:spMkLst>
        </pc:spChg>
        <pc:spChg chg="add del">
          <ac:chgData name="Kristi Simonson" userId="ebf9ab3f-7276-4a4c-a195-95260973895f" providerId="ADAL" clId="{CB638143-E662-4D33-96F2-0B180573EBF4}" dt="2022-06-13T17:55:13.681" v="997"/>
          <ac:spMkLst>
            <pc:docMk/>
            <pc:sldMk cId="0" sldId="271"/>
            <ac:spMk id="8" creationId="{DAF1966E-FD40-4A4A-B61B-C4DF7FA05F06}"/>
          </ac:spMkLst>
        </pc:spChg>
        <pc:spChg chg="add del">
          <ac:chgData name="Kristi Simonson" userId="ebf9ab3f-7276-4a4c-a195-95260973895f" providerId="ADAL" clId="{CB638143-E662-4D33-96F2-0B180573EBF4}" dt="2022-06-13T17:55:13.681" v="997"/>
          <ac:spMkLst>
            <pc:docMk/>
            <pc:sldMk cId="0" sldId="271"/>
            <ac:spMk id="10" creationId="{047BFA19-D45E-416B-A404-7AF2F3F27017}"/>
          </ac:spMkLst>
        </pc:spChg>
        <pc:spChg chg="add del">
          <ac:chgData name="Kristi Simonson" userId="ebf9ab3f-7276-4a4c-a195-95260973895f" providerId="ADAL" clId="{CB638143-E662-4D33-96F2-0B180573EBF4}" dt="2022-06-13T17:55:13.681" v="997"/>
          <ac:spMkLst>
            <pc:docMk/>
            <pc:sldMk cId="0" sldId="271"/>
            <ac:spMk id="12" creationId="{8E0105E7-23DB-4CF2-8258-FF47C7620F6E}"/>
          </ac:spMkLst>
        </pc:spChg>
        <pc:spChg chg="add del">
          <ac:chgData name="Kristi Simonson" userId="ebf9ab3f-7276-4a4c-a195-95260973895f" providerId="ADAL" clId="{CB638143-E662-4D33-96F2-0B180573EBF4}" dt="2022-06-13T17:55:13.681" v="997"/>
          <ac:spMkLst>
            <pc:docMk/>
            <pc:sldMk cId="0" sldId="271"/>
            <ac:spMk id="14" creationId="{074B4F7D-14B2-478B-8BF5-01E4E0C5D263}"/>
          </ac:spMkLst>
        </pc:spChg>
      </pc:sldChg>
      <pc:sldChg chg="addSp delSp modSp mod setBg delDesignElem">
        <pc:chgData name="Kristi Simonson" userId="ebf9ab3f-7276-4a4c-a195-95260973895f" providerId="ADAL" clId="{CB638143-E662-4D33-96F2-0B180573EBF4}" dt="2022-06-13T20:32:37.588" v="3579" actId="26606"/>
        <pc:sldMkLst>
          <pc:docMk/>
          <pc:sldMk cId="0" sldId="272"/>
        </pc:sldMkLst>
        <pc:spChg chg="mod">
          <ac:chgData name="Kristi Simonson" userId="ebf9ab3f-7276-4a4c-a195-95260973895f" providerId="ADAL" clId="{CB638143-E662-4D33-96F2-0B180573EBF4}" dt="2022-06-13T20:32:37.588" v="3579" actId="26606"/>
          <ac:spMkLst>
            <pc:docMk/>
            <pc:sldMk cId="0" sldId="272"/>
            <ac:spMk id="2" creationId="{00000000-0000-0000-0000-000000000000}"/>
          </ac:spMkLst>
        </pc:spChg>
        <pc:spChg chg="mod">
          <ac:chgData name="Kristi Simonson" userId="ebf9ab3f-7276-4a4c-a195-95260973895f" providerId="ADAL" clId="{CB638143-E662-4D33-96F2-0B180573EBF4}" dt="2022-06-13T20:32:37.588" v="3579" actId="26606"/>
          <ac:spMkLst>
            <pc:docMk/>
            <pc:sldMk cId="0" sldId="272"/>
            <ac:spMk id="3" creationId="{00000000-0000-0000-0000-000000000000}"/>
          </ac:spMkLst>
        </pc:spChg>
        <pc:spChg chg="add del">
          <ac:chgData name="Kristi Simonson" userId="ebf9ab3f-7276-4a4c-a195-95260973895f" providerId="ADAL" clId="{CB638143-E662-4D33-96F2-0B180573EBF4}" dt="2022-06-13T17:36:36.636" v="730" actId="26606"/>
          <ac:spMkLst>
            <pc:docMk/>
            <pc:sldMk cId="0" sldId="272"/>
            <ac:spMk id="8" creationId="{907EF6B7-1338-4443-8C46-6A318D952DFD}"/>
          </ac:spMkLst>
        </pc:spChg>
        <pc:spChg chg="add del">
          <ac:chgData name="Kristi Simonson" userId="ebf9ab3f-7276-4a4c-a195-95260973895f" providerId="ADAL" clId="{CB638143-E662-4D33-96F2-0B180573EBF4}" dt="2022-06-13T17:36:36.636" v="730" actId="26606"/>
          <ac:spMkLst>
            <pc:docMk/>
            <pc:sldMk cId="0" sldId="272"/>
            <ac:spMk id="10" creationId="{DAAE4CDD-124C-4DCF-9584-B6033B545DD5}"/>
          </ac:spMkLst>
        </pc:spChg>
        <pc:spChg chg="add del">
          <ac:chgData name="Kristi Simonson" userId="ebf9ab3f-7276-4a4c-a195-95260973895f" providerId="ADAL" clId="{CB638143-E662-4D33-96F2-0B180573EBF4}" dt="2022-06-13T17:36:36.636" v="730" actId="26606"/>
          <ac:spMkLst>
            <pc:docMk/>
            <pc:sldMk cId="0" sldId="272"/>
            <ac:spMk id="12" creationId="{081E4A58-353D-44AE-B2FC-2A74E2E400F7}"/>
          </ac:spMkLst>
        </pc:spChg>
        <pc:spChg chg="add del">
          <ac:chgData name="Kristi Simonson" userId="ebf9ab3f-7276-4a4c-a195-95260973895f" providerId="ADAL" clId="{CB638143-E662-4D33-96F2-0B180573EBF4}" dt="2022-06-13T20:32:37.588" v="3579" actId="26606"/>
          <ac:spMkLst>
            <pc:docMk/>
            <pc:sldMk cId="0" sldId="272"/>
            <ac:spMk id="17" creationId="{1C799903-48D5-4A31-A1A2-541072D9771E}"/>
          </ac:spMkLst>
        </pc:spChg>
        <pc:spChg chg="add del">
          <ac:chgData name="Kristi Simonson" userId="ebf9ab3f-7276-4a4c-a195-95260973895f" providerId="ADAL" clId="{CB638143-E662-4D33-96F2-0B180573EBF4}" dt="2022-06-13T20:32:37.588" v="3579" actId="26606"/>
          <ac:spMkLst>
            <pc:docMk/>
            <pc:sldMk cId="0" sldId="272"/>
            <ac:spMk id="19" creationId="{8EFFF109-FC58-4FD3-BE05-9775A1310F55}"/>
          </ac:spMkLst>
        </pc:spChg>
        <pc:spChg chg="add del">
          <ac:chgData name="Kristi Simonson" userId="ebf9ab3f-7276-4a4c-a195-95260973895f" providerId="ADAL" clId="{CB638143-E662-4D33-96F2-0B180573EBF4}" dt="2022-06-13T20:32:37.588" v="3579" actId="26606"/>
          <ac:spMkLst>
            <pc:docMk/>
            <pc:sldMk cId="0" sldId="272"/>
            <ac:spMk id="21" creationId="{E1B96AD6-92A9-4273-A62B-96A1C3E0BA95}"/>
          </ac:spMkLst>
        </pc:spChg>
        <pc:spChg chg="add del">
          <ac:chgData name="Kristi Simonson" userId="ebf9ab3f-7276-4a4c-a195-95260973895f" providerId="ADAL" clId="{CB638143-E662-4D33-96F2-0B180573EBF4}" dt="2022-06-13T20:32:37.588" v="3579" actId="26606"/>
          <ac:spMkLst>
            <pc:docMk/>
            <pc:sldMk cId="0" sldId="272"/>
            <ac:spMk id="23" creationId="{463EEC44-1BA3-44ED-81FC-A644B04B2A44}"/>
          </ac:spMkLst>
        </pc:spChg>
        <pc:spChg chg="add">
          <ac:chgData name="Kristi Simonson" userId="ebf9ab3f-7276-4a4c-a195-95260973895f" providerId="ADAL" clId="{CB638143-E662-4D33-96F2-0B180573EBF4}" dt="2022-06-13T20:32:37.588" v="3579" actId="26606"/>
          <ac:spMkLst>
            <pc:docMk/>
            <pc:sldMk cId="0" sldId="272"/>
            <ac:spMk id="28" creationId="{DAF1966E-FD40-4A4A-B61B-C4DF7FA05F06}"/>
          </ac:spMkLst>
        </pc:spChg>
        <pc:spChg chg="add">
          <ac:chgData name="Kristi Simonson" userId="ebf9ab3f-7276-4a4c-a195-95260973895f" providerId="ADAL" clId="{CB638143-E662-4D33-96F2-0B180573EBF4}" dt="2022-06-13T20:32:37.588" v="3579" actId="26606"/>
          <ac:spMkLst>
            <pc:docMk/>
            <pc:sldMk cId="0" sldId="272"/>
            <ac:spMk id="30" creationId="{047BFA19-D45E-416B-A404-7AF2F3F27017}"/>
          </ac:spMkLst>
        </pc:spChg>
        <pc:spChg chg="add">
          <ac:chgData name="Kristi Simonson" userId="ebf9ab3f-7276-4a4c-a195-95260973895f" providerId="ADAL" clId="{CB638143-E662-4D33-96F2-0B180573EBF4}" dt="2022-06-13T20:32:37.588" v="3579" actId="26606"/>
          <ac:spMkLst>
            <pc:docMk/>
            <pc:sldMk cId="0" sldId="272"/>
            <ac:spMk id="32" creationId="{8E0105E7-23DB-4CF2-8258-FF47C7620F6E}"/>
          </ac:spMkLst>
        </pc:spChg>
        <pc:spChg chg="add">
          <ac:chgData name="Kristi Simonson" userId="ebf9ab3f-7276-4a4c-a195-95260973895f" providerId="ADAL" clId="{CB638143-E662-4D33-96F2-0B180573EBF4}" dt="2022-06-13T20:32:37.588" v="3579" actId="26606"/>
          <ac:spMkLst>
            <pc:docMk/>
            <pc:sldMk cId="0" sldId="272"/>
            <ac:spMk id="34" creationId="{074B4F7D-14B2-478B-8BF5-01E4E0C5D263}"/>
          </ac:spMkLst>
        </pc:spChg>
      </pc:sldChg>
      <pc:sldChg chg="addSp delSp modSp mod setBg delDesignElem">
        <pc:chgData name="Kristi Simonson" userId="ebf9ab3f-7276-4a4c-a195-95260973895f" providerId="ADAL" clId="{CB638143-E662-4D33-96F2-0B180573EBF4}" dt="2022-06-13T20:32:35.597" v="3578" actId="26606"/>
        <pc:sldMkLst>
          <pc:docMk/>
          <pc:sldMk cId="0" sldId="273"/>
        </pc:sldMkLst>
        <pc:spChg chg="mod">
          <ac:chgData name="Kristi Simonson" userId="ebf9ab3f-7276-4a4c-a195-95260973895f" providerId="ADAL" clId="{CB638143-E662-4D33-96F2-0B180573EBF4}" dt="2022-06-13T20:32:35.597" v="3578" actId="26606"/>
          <ac:spMkLst>
            <pc:docMk/>
            <pc:sldMk cId="0" sldId="273"/>
            <ac:spMk id="2" creationId="{00000000-0000-0000-0000-000000000000}"/>
          </ac:spMkLst>
        </pc:spChg>
        <pc:spChg chg="mod">
          <ac:chgData name="Kristi Simonson" userId="ebf9ab3f-7276-4a4c-a195-95260973895f" providerId="ADAL" clId="{CB638143-E662-4D33-96F2-0B180573EBF4}" dt="2022-06-13T20:32:35.597" v="3578" actId="26606"/>
          <ac:spMkLst>
            <pc:docMk/>
            <pc:sldMk cId="0" sldId="273"/>
            <ac:spMk id="3" creationId="{00000000-0000-0000-0000-000000000000}"/>
          </ac:spMkLst>
        </pc:spChg>
        <pc:spChg chg="add del">
          <ac:chgData name="Kristi Simonson" userId="ebf9ab3f-7276-4a4c-a195-95260973895f" providerId="ADAL" clId="{CB638143-E662-4D33-96F2-0B180573EBF4}" dt="2022-06-13T20:32:35.597" v="3578" actId="26606"/>
          <ac:spMkLst>
            <pc:docMk/>
            <pc:sldMk cId="0" sldId="273"/>
            <ac:spMk id="8" creationId="{1C799903-48D5-4A31-A1A2-541072D9771E}"/>
          </ac:spMkLst>
        </pc:spChg>
        <pc:spChg chg="add del">
          <ac:chgData name="Kristi Simonson" userId="ebf9ab3f-7276-4a4c-a195-95260973895f" providerId="ADAL" clId="{CB638143-E662-4D33-96F2-0B180573EBF4}" dt="2022-06-13T20:32:35.597" v="3578" actId="26606"/>
          <ac:spMkLst>
            <pc:docMk/>
            <pc:sldMk cId="0" sldId="273"/>
            <ac:spMk id="10" creationId="{8EFFF109-FC58-4FD3-BE05-9775A1310F55}"/>
          </ac:spMkLst>
        </pc:spChg>
        <pc:spChg chg="add del">
          <ac:chgData name="Kristi Simonson" userId="ebf9ab3f-7276-4a4c-a195-95260973895f" providerId="ADAL" clId="{CB638143-E662-4D33-96F2-0B180573EBF4}" dt="2022-06-13T20:32:35.597" v="3578" actId="26606"/>
          <ac:spMkLst>
            <pc:docMk/>
            <pc:sldMk cId="0" sldId="273"/>
            <ac:spMk id="12" creationId="{E1B96AD6-92A9-4273-A62B-96A1C3E0BA95}"/>
          </ac:spMkLst>
        </pc:spChg>
        <pc:spChg chg="add del">
          <ac:chgData name="Kristi Simonson" userId="ebf9ab3f-7276-4a4c-a195-95260973895f" providerId="ADAL" clId="{CB638143-E662-4D33-96F2-0B180573EBF4}" dt="2022-06-13T20:32:35.597" v="3578" actId="26606"/>
          <ac:spMkLst>
            <pc:docMk/>
            <pc:sldMk cId="0" sldId="273"/>
            <ac:spMk id="14" creationId="{463EEC44-1BA3-44ED-81FC-A644B04B2A44}"/>
          </ac:spMkLst>
        </pc:spChg>
        <pc:spChg chg="add">
          <ac:chgData name="Kristi Simonson" userId="ebf9ab3f-7276-4a4c-a195-95260973895f" providerId="ADAL" clId="{CB638143-E662-4D33-96F2-0B180573EBF4}" dt="2022-06-13T20:32:35.597" v="3578" actId="26606"/>
          <ac:spMkLst>
            <pc:docMk/>
            <pc:sldMk cId="0" sldId="273"/>
            <ac:spMk id="19" creationId="{DAF1966E-FD40-4A4A-B61B-C4DF7FA05F06}"/>
          </ac:spMkLst>
        </pc:spChg>
        <pc:spChg chg="add">
          <ac:chgData name="Kristi Simonson" userId="ebf9ab3f-7276-4a4c-a195-95260973895f" providerId="ADAL" clId="{CB638143-E662-4D33-96F2-0B180573EBF4}" dt="2022-06-13T20:32:35.597" v="3578" actId="26606"/>
          <ac:spMkLst>
            <pc:docMk/>
            <pc:sldMk cId="0" sldId="273"/>
            <ac:spMk id="21" creationId="{047BFA19-D45E-416B-A404-7AF2F3F27017}"/>
          </ac:spMkLst>
        </pc:spChg>
        <pc:spChg chg="add">
          <ac:chgData name="Kristi Simonson" userId="ebf9ab3f-7276-4a4c-a195-95260973895f" providerId="ADAL" clId="{CB638143-E662-4D33-96F2-0B180573EBF4}" dt="2022-06-13T20:32:35.597" v="3578" actId="26606"/>
          <ac:spMkLst>
            <pc:docMk/>
            <pc:sldMk cId="0" sldId="273"/>
            <ac:spMk id="23" creationId="{8E0105E7-23DB-4CF2-8258-FF47C7620F6E}"/>
          </ac:spMkLst>
        </pc:spChg>
        <pc:spChg chg="add">
          <ac:chgData name="Kristi Simonson" userId="ebf9ab3f-7276-4a4c-a195-95260973895f" providerId="ADAL" clId="{CB638143-E662-4D33-96F2-0B180573EBF4}" dt="2022-06-13T20:32:35.597" v="3578" actId="26606"/>
          <ac:spMkLst>
            <pc:docMk/>
            <pc:sldMk cId="0" sldId="273"/>
            <ac:spMk id="25" creationId="{074B4F7D-14B2-478B-8BF5-01E4E0C5D263}"/>
          </ac:spMkLst>
        </pc:spChg>
      </pc:sldChg>
      <pc:sldChg chg="addSp delSp modSp mod setBg delDesignElem">
        <pc:chgData name="Kristi Simonson" userId="ebf9ab3f-7276-4a4c-a195-95260973895f" providerId="ADAL" clId="{CB638143-E662-4D33-96F2-0B180573EBF4}" dt="2022-06-13T20:33:22.784" v="3593" actId="14"/>
        <pc:sldMkLst>
          <pc:docMk/>
          <pc:sldMk cId="0" sldId="274"/>
        </pc:sldMkLst>
        <pc:spChg chg="mod">
          <ac:chgData name="Kristi Simonson" userId="ebf9ab3f-7276-4a4c-a195-95260973895f" providerId="ADAL" clId="{CB638143-E662-4D33-96F2-0B180573EBF4}" dt="2022-06-13T20:32:33.094" v="3577" actId="26606"/>
          <ac:spMkLst>
            <pc:docMk/>
            <pc:sldMk cId="0" sldId="274"/>
            <ac:spMk id="2" creationId="{00000000-0000-0000-0000-000000000000}"/>
          </ac:spMkLst>
        </pc:spChg>
        <pc:spChg chg="mod">
          <ac:chgData name="Kristi Simonson" userId="ebf9ab3f-7276-4a4c-a195-95260973895f" providerId="ADAL" clId="{CB638143-E662-4D33-96F2-0B180573EBF4}" dt="2022-06-13T20:33:22.784" v="3593" actId="14"/>
          <ac:spMkLst>
            <pc:docMk/>
            <pc:sldMk cId="0" sldId="274"/>
            <ac:spMk id="3" creationId="{00000000-0000-0000-0000-000000000000}"/>
          </ac:spMkLst>
        </pc:spChg>
        <pc:spChg chg="add del">
          <ac:chgData name="Kristi Simonson" userId="ebf9ab3f-7276-4a4c-a195-95260973895f" providerId="ADAL" clId="{CB638143-E662-4D33-96F2-0B180573EBF4}" dt="2022-06-13T20:32:33.094" v="3577" actId="26606"/>
          <ac:spMkLst>
            <pc:docMk/>
            <pc:sldMk cId="0" sldId="274"/>
            <ac:spMk id="8" creationId="{1C799903-48D5-4A31-A1A2-541072D9771E}"/>
          </ac:spMkLst>
        </pc:spChg>
        <pc:spChg chg="add del">
          <ac:chgData name="Kristi Simonson" userId="ebf9ab3f-7276-4a4c-a195-95260973895f" providerId="ADAL" clId="{CB638143-E662-4D33-96F2-0B180573EBF4}" dt="2022-06-13T20:32:33.094" v="3577" actId="26606"/>
          <ac:spMkLst>
            <pc:docMk/>
            <pc:sldMk cId="0" sldId="274"/>
            <ac:spMk id="10" creationId="{8EFFF109-FC58-4FD3-BE05-9775A1310F55}"/>
          </ac:spMkLst>
        </pc:spChg>
        <pc:spChg chg="add del">
          <ac:chgData name="Kristi Simonson" userId="ebf9ab3f-7276-4a4c-a195-95260973895f" providerId="ADAL" clId="{CB638143-E662-4D33-96F2-0B180573EBF4}" dt="2022-06-13T20:32:33.094" v="3577" actId="26606"/>
          <ac:spMkLst>
            <pc:docMk/>
            <pc:sldMk cId="0" sldId="274"/>
            <ac:spMk id="12" creationId="{E1B96AD6-92A9-4273-A62B-96A1C3E0BA95}"/>
          </ac:spMkLst>
        </pc:spChg>
        <pc:spChg chg="add del">
          <ac:chgData name="Kristi Simonson" userId="ebf9ab3f-7276-4a4c-a195-95260973895f" providerId="ADAL" clId="{CB638143-E662-4D33-96F2-0B180573EBF4}" dt="2022-06-13T20:32:33.094" v="3577" actId="26606"/>
          <ac:spMkLst>
            <pc:docMk/>
            <pc:sldMk cId="0" sldId="274"/>
            <ac:spMk id="14" creationId="{463EEC44-1BA3-44ED-81FC-A644B04B2A44}"/>
          </ac:spMkLst>
        </pc:spChg>
        <pc:spChg chg="add">
          <ac:chgData name="Kristi Simonson" userId="ebf9ab3f-7276-4a4c-a195-95260973895f" providerId="ADAL" clId="{CB638143-E662-4D33-96F2-0B180573EBF4}" dt="2022-06-13T20:32:33.094" v="3577" actId="26606"/>
          <ac:spMkLst>
            <pc:docMk/>
            <pc:sldMk cId="0" sldId="274"/>
            <ac:spMk id="19" creationId="{DAF1966E-FD40-4A4A-B61B-C4DF7FA05F06}"/>
          </ac:spMkLst>
        </pc:spChg>
        <pc:spChg chg="add">
          <ac:chgData name="Kristi Simonson" userId="ebf9ab3f-7276-4a4c-a195-95260973895f" providerId="ADAL" clId="{CB638143-E662-4D33-96F2-0B180573EBF4}" dt="2022-06-13T20:32:33.094" v="3577" actId="26606"/>
          <ac:spMkLst>
            <pc:docMk/>
            <pc:sldMk cId="0" sldId="274"/>
            <ac:spMk id="21" creationId="{047BFA19-D45E-416B-A404-7AF2F3F27017}"/>
          </ac:spMkLst>
        </pc:spChg>
        <pc:spChg chg="add">
          <ac:chgData name="Kristi Simonson" userId="ebf9ab3f-7276-4a4c-a195-95260973895f" providerId="ADAL" clId="{CB638143-E662-4D33-96F2-0B180573EBF4}" dt="2022-06-13T20:32:33.094" v="3577" actId="26606"/>
          <ac:spMkLst>
            <pc:docMk/>
            <pc:sldMk cId="0" sldId="274"/>
            <ac:spMk id="23" creationId="{8E0105E7-23DB-4CF2-8258-FF47C7620F6E}"/>
          </ac:spMkLst>
        </pc:spChg>
        <pc:spChg chg="add">
          <ac:chgData name="Kristi Simonson" userId="ebf9ab3f-7276-4a4c-a195-95260973895f" providerId="ADAL" clId="{CB638143-E662-4D33-96F2-0B180573EBF4}" dt="2022-06-13T20:32:33.094" v="3577" actId="26606"/>
          <ac:spMkLst>
            <pc:docMk/>
            <pc:sldMk cId="0" sldId="274"/>
            <ac:spMk id="25" creationId="{074B4F7D-14B2-478B-8BF5-01E4E0C5D263}"/>
          </ac:spMkLst>
        </pc:spChg>
      </pc:sldChg>
      <pc:sldChg chg="addSp delSp modSp mod setBg">
        <pc:chgData name="Kristi Simonson" userId="ebf9ab3f-7276-4a4c-a195-95260973895f" providerId="ADAL" clId="{CB638143-E662-4D33-96F2-0B180573EBF4}" dt="2022-06-13T20:20:21.304" v="3459" actId="20577"/>
        <pc:sldMkLst>
          <pc:docMk/>
          <pc:sldMk cId="0" sldId="275"/>
        </pc:sldMkLst>
        <pc:spChg chg="mod">
          <ac:chgData name="Kristi Simonson" userId="ebf9ab3f-7276-4a4c-a195-95260973895f" providerId="ADAL" clId="{CB638143-E662-4D33-96F2-0B180573EBF4}" dt="2022-06-13T18:31:06.066" v="1363" actId="6549"/>
          <ac:spMkLst>
            <pc:docMk/>
            <pc:sldMk cId="0" sldId="275"/>
            <ac:spMk id="2" creationId="{00000000-0000-0000-0000-000000000000}"/>
          </ac:spMkLst>
        </pc:spChg>
        <pc:spChg chg="mod">
          <ac:chgData name="Kristi Simonson" userId="ebf9ab3f-7276-4a4c-a195-95260973895f" providerId="ADAL" clId="{CB638143-E662-4D33-96F2-0B180573EBF4}" dt="2022-06-13T20:20:21.304" v="3459" actId="20577"/>
          <ac:spMkLst>
            <pc:docMk/>
            <pc:sldMk cId="0" sldId="275"/>
            <ac:spMk id="3" creationId="{00000000-0000-0000-0000-000000000000}"/>
          </ac:spMkLst>
        </pc:spChg>
        <pc:spChg chg="add del">
          <ac:chgData name="Kristi Simonson" userId="ebf9ab3f-7276-4a4c-a195-95260973895f" providerId="ADAL" clId="{CB638143-E662-4D33-96F2-0B180573EBF4}" dt="2022-06-13T18:22:16.690" v="1295" actId="26606"/>
          <ac:spMkLst>
            <pc:docMk/>
            <pc:sldMk cId="0" sldId="275"/>
            <ac:spMk id="8" creationId="{2029D5AD-8348-4446-B191-6A9B6FE03F21}"/>
          </ac:spMkLst>
        </pc:spChg>
        <pc:spChg chg="add del">
          <ac:chgData name="Kristi Simonson" userId="ebf9ab3f-7276-4a4c-a195-95260973895f" providerId="ADAL" clId="{CB638143-E662-4D33-96F2-0B180573EBF4}" dt="2022-06-13T18:22:16.690" v="1295" actId="26606"/>
          <ac:spMkLst>
            <pc:docMk/>
            <pc:sldMk cId="0" sldId="275"/>
            <ac:spMk id="10" creationId="{A3F395A2-2B64-4749-BD93-2F159C7E1FB5}"/>
          </ac:spMkLst>
        </pc:spChg>
        <pc:spChg chg="add del">
          <ac:chgData name="Kristi Simonson" userId="ebf9ab3f-7276-4a4c-a195-95260973895f" providerId="ADAL" clId="{CB638143-E662-4D33-96F2-0B180573EBF4}" dt="2022-06-13T18:22:16.690" v="1295" actId="26606"/>
          <ac:spMkLst>
            <pc:docMk/>
            <pc:sldMk cId="0" sldId="275"/>
            <ac:spMk id="12" creationId="{5CF0135B-EAB8-4CA0-896C-2D897ECD28BC}"/>
          </ac:spMkLst>
        </pc:spChg>
        <pc:spChg chg="add del">
          <ac:chgData name="Kristi Simonson" userId="ebf9ab3f-7276-4a4c-a195-95260973895f" providerId="ADAL" clId="{CB638143-E662-4D33-96F2-0B180573EBF4}" dt="2022-06-13T18:22:16.690" v="1295" actId="26606"/>
          <ac:spMkLst>
            <pc:docMk/>
            <pc:sldMk cId="0" sldId="275"/>
            <ac:spMk id="14" creationId="{92C3387C-D24F-4737-8A37-1DC5CFF09CFA}"/>
          </ac:spMkLst>
        </pc:spChg>
        <pc:spChg chg="add del">
          <ac:chgData name="Kristi Simonson" userId="ebf9ab3f-7276-4a4c-a195-95260973895f" providerId="ADAL" clId="{CB638143-E662-4D33-96F2-0B180573EBF4}" dt="2022-06-13T20:04:06.827" v="2803" actId="26606"/>
          <ac:spMkLst>
            <pc:docMk/>
            <pc:sldMk cId="0" sldId="275"/>
            <ac:spMk id="19" creationId="{DAF1966E-FD40-4A4A-B61B-C4DF7FA05F06}"/>
          </ac:spMkLst>
        </pc:spChg>
        <pc:spChg chg="add del">
          <ac:chgData name="Kristi Simonson" userId="ebf9ab3f-7276-4a4c-a195-95260973895f" providerId="ADAL" clId="{CB638143-E662-4D33-96F2-0B180573EBF4}" dt="2022-06-13T20:04:06.827" v="2803" actId="26606"/>
          <ac:spMkLst>
            <pc:docMk/>
            <pc:sldMk cId="0" sldId="275"/>
            <ac:spMk id="21" creationId="{047BFA19-D45E-416B-A404-7AF2F3F27017}"/>
          </ac:spMkLst>
        </pc:spChg>
        <pc:spChg chg="add del">
          <ac:chgData name="Kristi Simonson" userId="ebf9ab3f-7276-4a4c-a195-95260973895f" providerId="ADAL" clId="{CB638143-E662-4D33-96F2-0B180573EBF4}" dt="2022-06-13T20:04:06.827" v="2803" actId="26606"/>
          <ac:spMkLst>
            <pc:docMk/>
            <pc:sldMk cId="0" sldId="275"/>
            <ac:spMk id="23" creationId="{8E0105E7-23DB-4CF2-8258-FF47C7620F6E}"/>
          </ac:spMkLst>
        </pc:spChg>
        <pc:spChg chg="add del">
          <ac:chgData name="Kristi Simonson" userId="ebf9ab3f-7276-4a4c-a195-95260973895f" providerId="ADAL" clId="{CB638143-E662-4D33-96F2-0B180573EBF4}" dt="2022-06-13T20:04:06.827" v="2803" actId="26606"/>
          <ac:spMkLst>
            <pc:docMk/>
            <pc:sldMk cId="0" sldId="275"/>
            <ac:spMk id="25" creationId="{074B4F7D-14B2-478B-8BF5-01E4E0C5D263}"/>
          </ac:spMkLst>
        </pc:spChg>
        <pc:spChg chg="add">
          <ac:chgData name="Kristi Simonson" userId="ebf9ab3f-7276-4a4c-a195-95260973895f" providerId="ADAL" clId="{CB638143-E662-4D33-96F2-0B180573EBF4}" dt="2022-06-13T20:04:06.827" v="2803" actId="26606"/>
          <ac:spMkLst>
            <pc:docMk/>
            <pc:sldMk cId="0" sldId="275"/>
            <ac:spMk id="30" creationId="{DAF1966E-FD40-4A4A-B61B-C4DF7FA05F06}"/>
          </ac:spMkLst>
        </pc:spChg>
        <pc:spChg chg="add">
          <ac:chgData name="Kristi Simonson" userId="ebf9ab3f-7276-4a4c-a195-95260973895f" providerId="ADAL" clId="{CB638143-E662-4D33-96F2-0B180573EBF4}" dt="2022-06-13T20:04:06.827" v="2803" actId="26606"/>
          <ac:spMkLst>
            <pc:docMk/>
            <pc:sldMk cId="0" sldId="275"/>
            <ac:spMk id="32" creationId="{047BFA19-D45E-416B-A404-7AF2F3F27017}"/>
          </ac:spMkLst>
        </pc:spChg>
        <pc:spChg chg="add">
          <ac:chgData name="Kristi Simonson" userId="ebf9ab3f-7276-4a4c-a195-95260973895f" providerId="ADAL" clId="{CB638143-E662-4D33-96F2-0B180573EBF4}" dt="2022-06-13T20:04:06.827" v="2803" actId="26606"/>
          <ac:spMkLst>
            <pc:docMk/>
            <pc:sldMk cId="0" sldId="275"/>
            <ac:spMk id="34" creationId="{8E0105E7-23DB-4CF2-8258-FF47C7620F6E}"/>
          </ac:spMkLst>
        </pc:spChg>
        <pc:spChg chg="add">
          <ac:chgData name="Kristi Simonson" userId="ebf9ab3f-7276-4a4c-a195-95260973895f" providerId="ADAL" clId="{CB638143-E662-4D33-96F2-0B180573EBF4}" dt="2022-06-13T20:04:06.827" v="2803" actId="26606"/>
          <ac:spMkLst>
            <pc:docMk/>
            <pc:sldMk cId="0" sldId="275"/>
            <ac:spMk id="36" creationId="{074B4F7D-14B2-478B-8BF5-01E4E0C5D263}"/>
          </ac:spMkLst>
        </pc:spChg>
      </pc:sldChg>
      <pc:sldChg chg="addSp delSp modSp mod setBg delDesignElem">
        <pc:chgData name="Kristi Simonson" userId="ebf9ab3f-7276-4a4c-a195-95260973895f" providerId="ADAL" clId="{CB638143-E662-4D33-96F2-0B180573EBF4}" dt="2022-06-13T18:39:18.483" v="2011" actId="113"/>
        <pc:sldMkLst>
          <pc:docMk/>
          <pc:sldMk cId="0" sldId="276"/>
        </pc:sldMkLst>
        <pc:spChg chg="mod">
          <ac:chgData name="Kristi Simonson" userId="ebf9ab3f-7276-4a4c-a195-95260973895f" providerId="ADAL" clId="{CB638143-E662-4D33-96F2-0B180573EBF4}" dt="2022-06-13T18:38:49.977" v="1953" actId="20577"/>
          <ac:spMkLst>
            <pc:docMk/>
            <pc:sldMk cId="0" sldId="276"/>
            <ac:spMk id="2" creationId="{00000000-0000-0000-0000-000000000000}"/>
          </ac:spMkLst>
        </pc:spChg>
        <pc:spChg chg="mod">
          <ac:chgData name="Kristi Simonson" userId="ebf9ab3f-7276-4a4c-a195-95260973895f" providerId="ADAL" clId="{CB638143-E662-4D33-96F2-0B180573EBF4}" dt="2022-06-13T18:39:18.483" v="2011" actId="113"/>
          <ac:spMkLst>
            <pc:docMk/>
            <pc:sldMk cId="0" sldId="276"/>
            <ac:spMk id="3" creationId="{00000000-0000-0000-0000-000000000000}"/>
          </ac:spMkLst>
        </pc:spChg>
        <pc:spChg chg="add del">
          <ac:chgData name="Kristi Simonson" userId="ebf9ab3f-7276-4a4c-a195-95260973895f" providerId="ADAL" clId="{CB638143-E662-4D33-96F2-0B180573EBF4}" dt="2022-06-13T17:55:13.681" v="997"/>
          <ac:spMkLst>
            <pc:docMk/>
            <pc:sldMk cId="0" sldId="276"/>
            <ac:spMk id="8" creationId="{DAF1966E-FD40-4A4A-B61B-C4DF7FA05F06}"/>
          </ac:spMkLst>
        </pc:spChg>
        <pc:spChg chg="add del">
          <ac:chgData name="Kristi Simonson" userId="ebf9ab3f-7276-4a4c-a195-95260973895f" providerId="ADAL" clId="{CB638143-E662-4D33-96F2-0B180573EBF4}" dt="2022-06-13T17:55:13.681" v="997"/>
          <ac:spMkLst>
            <pc:docMk/>
            <pc:sldMk cId="0" sldId="276"/>
            <ac:spMk id="10" creationId="{047BFA19-D45E-416B-A404-7AF2F3F27017}"/>
          </ac:spMkLst>
        </pc:spChg>
        <pc:spChg chg="add del">
          <ac:chgData name="Kristi Simonson" userId="ebf9ab3f-7276-4a4c-a195-95260973895f" providerId="ADAL" clId="{CB638143-E662-4D33-96F2-0B180573EBF4}" dt="2022-06-13T17:55:13.681" v="997"/>
          <ac:spMkLst>
            <pc:docMk/>
            <pc:sldMk cId="0" sldId="276"/>
            <ac:spMk id="12" creationId="{8E0105E7-23DB-4CF2-8258-FF47C7620F6E}"/>
          </ac:spMkLst>
        </pc:spChg>
        <pc:spChg chg="add del">
          <ac:chgData name="Kristi Simonson" userId="ebf9ab3f-7276-4a4c-a195-95260973895f" providerId="ADAL" clId="{CB638143-E662-4D33-96F2-0B180573EBF4}" dt="2022-06-13T17:55:13.681" v="997"/>
          <ac:spMkLst>
            <pc:docMk/>
            <pc:sldMk cId="0" sldId="276"/>
            <ac:spMk id="14" creationId="{074B4F7D-14B2-478B-8BF5-01E4E0C5D263}"/>
          </ac:spMkLst>
        </pc:spChg>
      </pc:sldChg>
      <pc:sldChg chg="addSp delSp modSp mod ord setBg delDesignElem">
        <pc:chgData name="Kristi Simonson" userId="ebf9ab3f-7276-4a4c-a195-95260973895f" providerId="ADAL" clId="{CB638143-E662-4D33-96F2-0B180573EBF4}" dt="2022-06-13T20:42:01.469" v="3655" actId="20577"/>
        <pc:sldMkLst>
          <pc:docMk/>
          <pc:sldMk cId="0" sldId="277"/>
        </pc:sldMkLst>
        <pc:spChg chg="mod">
          <ac:chgData name="Kristi Simonson" userId="ebf9ab3f-7276-4a4c-a195-95260973895f" providerId="ADAL" clId="{CB638143-E662-4D33-96F2-0B180573EBF4}" dt="2022-06-13T18:17:50.375" v="1231" actId="20577"/>
          <ac:spMkLst>
            <pc:docMk/>
            <pc:sldMk cId="0" sldId="277"/>
            <ac:spMk id="2" creationId="{00000000-0000-0000-0000-000000000000}"/>
          </ac:spMkLst>
        </pc:spChg>
        <pc:spChg chg="mod">
          <ac:chgData name="Kristi Simonson" userId="ebf9ab3f-7276-4a4c-a195-95260973895f" providerId="ADAL" clId="{CB638143-E662-4D33-96F2-0B180573EBF4}" dt="2022-06-13T20:42:01.469" v="3655" actId="20577"/>
          <ac:spMkLst>
            <pc:docMk/>
            <pc:sldMk cId="0" sldId="277"/>
            <ac:spMk id="3" creationId="{00000000-0000-0000-0000-000000000000}"/>
          </ac:spMkLst>
        </pc:spChg>
        <pc:spChg chg="add del">
          <ac:chgData name="Kristi Simonson" userId="ebf9ab3f-7276-4a4c-a195-95260973895f" providerId="ADAL" clId="{CB638143-E662-4D33-96F2-0B180573EBF4}" dt="2022-06-13T17:55:13.681" v="997"/>
          <ac:spMkLst>
            <pc:docMk/>
            <pc:sldMk cId="0" sldId="277"/>
            <ac:spMk id="8" creationId="{DAF1966E-FD40-4A4A-B61B-C4DF7FA05F06}"/>
          </ac:spMkLst>
        </pc:spChg>
        <pc:spChg chg="add del">
          <ac:chgData name="Kristi Simonson" userId="ebf9ab3f-7276-4a4c-a195-95260973895f" providerId="ADAL" clId="{CB638143-E662-4D33-96F2-0B180573EBF4}" dt="2022-06-13T17:55:13.681" v="997"/>
          <ac:spMkLst>
            <pc:docMk/>
            <pc:sldMk cId="0" sldId="277"/>
            <ac:spMk id="10" creationId="{047BFA19-D45E-416B-A404-7AF2F3F27017}"/>
          </ac:spMkLst>
        </pc:spChg>
        <pc:spChg chg="add del">
          <ac:chgData name="Kristi Simonson" userId="ebf9ab3f-7276-4a4c-a195-95260973895f" providerId="ADAL" clId="{CB638143-E662-4D33-96F2-0B180573EBF4}" dt="2022-06-13T17:55:13.681" v="997"/>
          <ac:spMkLst>
            <pc:docMk/>
            <pc:sldMk cId="0" sldId="277"/>
            <ac:spMk id="12" creationId="{8E0105E7-23DB-4CF2-8258-FF47C7620F6E}"/>
          </ac:spMkLst>
        </pc:spChg>
        <pc:spChg chg="add del">
          <ac:chgData name="Kristi Simonson" userId="ebf9ab3f-7276-4a4c-a195-95260973895f" providerId="ADAL" clId="{CB638143-E662-4D33-96F2-0B180573EBF4}" dt="2022-06-13T17:55:13.681" v="997"/>
          <ac:spMkLst>
            <pc:docMk/>
            <pc:sldMk cId="0" sldId="277"/>
            <ac:spMk id="14" creationId="{074B4F7D-14B2-478B-8BF5-01E4E0C5D263}"/>
          </ac:spMkLst>
        </pc:spChg>
      </pc:sldChg>
      <pc:sldChg chg="del">
        <pc:chgData name="Kristi Simonson" userId="ebf9ab3f-7276-4a4c-a195-95260973895f" providerId="ADAL" clId="{CB638143-E662-4D33-96F2-0B180573EBF4}" dt="2022-06-13T17:00:21.236" v="3" actId="2696"/>
        <pc:sldMkLst>
          <pc:docMk/>
          <pc:sldMk cId="0" sldId="278"/>
        </pc:sldMkLst>
      </pc:sldChg>
      <pc:sldChg chg="addSp delSp modSp mod setBg delDesignElem">
        <pc:chgData name="Kristi Simonson" userId="ebf9ab3f-7276-4a4c-a195-95260973895f" providerId="ADAL" clId="{CB638143-E662-4D33-96F2-0B180573EBF4}" dt="2022-06-13T20:31:09.217" v="3574" actId="5793"/>
        <pc:sldMkLst>
          <pc:docMk/>
          <pc:sldMk cId="0" sldId="279"/>
        </pc:sldMkLst>
        <pc:spChg chg="mod">
          <ac:chgData name="Kristi Simonson" userId="ebf9ab3f-7276-4a4c-a195-95260973895f" providerId="ADAL" clId="{CB638143-E662-4D33-96F2-0B180573EBF4}" dt="2022-06-13T17:44:27.384" v="795" actId="26606"/>
          <ac:spMkLst>
            <pc:docMk/>
            <pc:sldMk cId="0" sldId="279"/>
            <ac:spMk id="2" creationId="{00000000-0000-0000-0000-000000000000}"/>
          </ac:spMkLst>
        </pc:spChg>
        <pc:spChg chg="mod">
          <ac:chgData name="Kristi Simonson" userId="ebf9ab3f-7276-4a4c-a195-95260973895f" providerId="ADAL" clId="{CB638143-E662-4D33-96F2-0B180573EBF4}" dt="2022-06-13T20:31:09.217" v="3574" actId="5793"/>
          <ac:spMkLst>
            <pc:docMk/>
            <pc:sldMk cId="0" sldId="279"/>
            <ac:spMk id="3" creationId="{00000000-0000-0000-0000-000000000000}"/>
          </ac:spMkLst>
        </pc:spChg>
        <pc:spChg chg="add del">
          <ac:chgData name="Kristi Simonson" userId="ebf9ab3f-7276-4a4c-a195-95260973895f" providerId="ADAL" clId="{CB638143-E662-4D33-96F2-0B180573EBF4}" dt="2022-06-13T17:55:13.681" v="997"/>
          <ac:spMkLst>
            <pc:docMk/>
            <pc:sldMk cId="0" sldId="279"/>
            <ac:spMk id="8" creationId="{DAF1966E-FD40-4A4A-B61B-C4DF7FA05F06}"/>
          </ac:spMkLst>
        </pc:spChg>
        <pc:spChg chg="add del">
          <ac:chgData name="Kristi Simonson" userId="ebf9ab3f-7276-4a4c-a195-95260973895f" providerId="ADAL" clId="{CB638143-E662-4D33-96F2-0B180573EBF4}" dt="2022-06-13T17:55:13.681" v="997"/>
          <ac:spMkLst>
            <pc:docMk/>
            <pc:sldMk cId="0" sldId="279"/>
            <ac:spMk id="10" creationId="{047BFA19-D45E-416B-A404-7AF2F3F27017}"/>
          </ac:spMkLst>
        </pc:spChg>
        <pc:spChg chg="add del">
          <ac:chgData name="Kristi Simonson" userId="ebf9ab3f-7276-4a4c-a195-95260973895f" providerId="ADAL" clId="{CB638143-E662-4D33-96F2-0B180573EBF4}" dt="2022-06-13T17:55:13.681" v="997"/>
          <ac:spMkLst>
            <pc:docMk/>
            <pc:sldMk cId="0" sldId="279"/>
            <ac:spMk id="12" creationId="{8E0105E7-23DB-4CF2-8258-FF47C7620F6E}"/>
          </ac:spMkLst>
        </pc:spChg>
        <pc:spChg chg="add del">
          <ac:chgData name="Kristi Simonson" userId="ebf9ab3f-7276-4a4c-a195-95260973895f" providerId="ADAL" clId="{CB638143-E662-4D33-96F2-0B180573EBF4}" dt="2022-06-13T17:55:13.681" v="997"/>
          <ac:spMkLst>
            <pc:docMk/>
            <pc:sldMk cId="0" sldId="279"/>
            <ac:spMk id="14" creationId="{074B4F7D-14B2-478B-8BF5-01E4E0C5D263}"/>
          </ac:spMkLst>
        </pc:spChg>
      </pc:sldChg>
      <pc:sldChg chg="addSp delSp modSp mod setBg delDesignElem">
        <pc:chgData name="Kristi Simonson" userId="ebf9ab3f-7276-4a4c-a195-95260973895f" providerId="ADAL" clId="{CB638143-E662-4D33-96F2-0B180573EBF4}" dt="2022-06-13T20:31:02.866" v="3573" actId="5793"/>
        <pc:sldMkLst>
          <pc:docMk/>
          <pc:sldMk cId="0" sldId="280"/>
        </pc:sldMkLst>
        <pc:spChg chg="mod">
          <ac:chgData name="Kristi Simonson" userId="ebf9ab3f-7276-4a4c-a195-95260973895f" providerId="ADAL" clId="{CB638143-E662-4D33-96F2-0B180573EBF4}" dt="2022-06-13T17:44:42.414" v="797" actId="26606"/>
          <ac:spMkLst>
            <pc:docMk/>
            <pc:sldMk cId="0" sldId="280"/>
            <ac:spMk id="2" creationId="{00000000-0000-0000-0000-000000000000}"/>
          </ac:spMkLst>
        </pc:spChg>
        <pc:spChg chg="mod">
          <ac:chgData name="Kristi Simonson" userId="ebf9ab3f-7276-4a4c-a195-95260973895f" providerId="ADAL" clId="{CB638143-E662-4D33-96F2-0B180573EBF4}" dt="2022-06-13T20:31:02.866" v="3573" actId="5793"/>
          <ac:spMkLst>
            <pc:docMk/>
            <pc:sldMk cId="0" sldId="280"/>
            <ac:spMk id="3" creationId="{00000000-0000-0000-0000-000000000000}"/>
          </ac:spMkLst>
        </pc:spChg>
        <pc:spChg chg="add del">
          <ac:chgData name="Kristi Simonson" userId="ebf9ab3f-7276-4a4c-a195-95260973895f" providerId="ADAL" clId="{CB638143-E662-4D33-96F2-0B180573EBF4}" dt="2022-06-13T17:55:13.681" v="997"/>
          <ac:spMkLst>
            <pc:docMk/>
            <pc:sldMk cId="0" sldId="280"/>
            <ac:spMk id="8" creationId="{DAF1966E-FD40-4A4A-B61B-C4DF7FA05F06}"/>
          </ac:spMkLst>
        </pc:spChg>
        <pc:spChg chg="add del">
          <ac:chgData name="Kristi Simonson" userId="ebf9ab3f-7276-4a4c-a195-95260973895f" providerId="ADAL" clId="{CB638143-E662-4D33-96F2-0B180573EBF4}" dt="2022-06-13T17:55:13.681" v="997"/>
          <ac:spMkLst>
            <pc:docMk/>
            <pc:sldMk cId="0" sldId="280"/>
            <ac:spMk id="10" creationId="{047BFA19-D45E-416B-A404-7AF2F3F27017}"/>
          </ac:spMkLst>
        </pc:spChg>
        <pc:spChg chg="add del">
          <ac:chgData name="Kristi Simonson" userId="ebf9ab3f-7276-4a4c-a195-95260973895f" providerId="ADAL" clId="{CB638143-E662-4D33-96F2-0B180573EBF4}" dt="2022-06-13T17:55:13.681" v="997"/>
          <ac:spMkLst>
            <pc:docMk/>
            <pc:sldMk cId="0" sldId="280"/>
            <ac:spMk id="12" creationId="{8E0105E7-23DB-4CF2-8258-FF47C7620F6E}"/>
          </ac:spMkLst>
        </pc:spChg>
        <pc:spChg chg="add del">
          <ac:chgData name="Kristi Simonson" userId="ebf9ab3f-7276-4a4c-a195-95260973895f" providerId="ADAL" clId="{CB638143-E662-4D33-96F2-0B180573EBF4}" dt="2022-06-13T17:55:13.681" v="997"/>
          <ac:spMkLst>
            <pc:docMk/>
            <pc:sldMk cId="0" sldId="280"/>
            <ac:spMk id="14" creationId="{074B4F7D-14B2-478B-8BF5-01E4E0C5D263}"/>
          </ac:spMkLst>
        </pc:spChg>
      </pc:sldChg>
      <pc:sldChg chg="addSp delSp modSp mod setBg delDesignElem">
        <pc:chgData name="Kristi Simonson" userId="ebf9ab3f-7276-4a4c-a195-95260973895f" providerId="ADAL" clId="{CB638143-E662-4D33-96F2-0B180573EBF4}" dt="2022-06-13T20:30:58.349" v="3572" actId="5793"/>
        <pc:sldMkLst>
          <pc:docMk/>
          <pc:sldMk cId="0" sldId="281"/>
        </pc:sldMkLst>
        <pc:spChg chg="mod">
          <ac:chgData name="Kristi Simonson" userId="ebf9ab3f-7276-4a4c-a195-95260973895f" providerId="ADAL" clId="{CB638143-E662-4D33-96F2-0B180573EBF4}" dt="2022-06-13T17:44:40.213" v="796" actId="26606"/>
          <ac:spMkLst>
            <pc:docMk/>
            <pc:sldMk cId="0" sldId="281"/>
            <ac:spMk id="2" creationId="{00000000-0000-0000-0000-000000000000}"/>
          </ac:spMkLst>
        </pc:spChg>
        <pc:spChg chg="mod">
          <ac:chgData name="Kristi Simonson" userId="ebf9ab3f-7276-4a4c-a195-95260973895f" providerId="ADAL" clId="{CB638143-E662-4D33-96F2-0B180573EBF4}" dt="2022-06-13T20:30:58.349" v="3572" actId="5793"/>
          <ac:spMkLst>
            <pc:docMk/>
            <pc:sldMk cId="0" sldId="281"/>
            <ac:spMk id="3" creationId="{00000000-0000-0000-0000-000000000000}"/>
          </ac:spMkLst>
        </pc:spChg>
        <pc:spChg chg="add del">
          <ac:chgData name="Kristi Simonson" userId="ebf9ab3f-7276-4a4c-a195-95260973895f" providerId="ADAL" clId="{CB638143-E662-4D33-96F2-0B180573EBF4}" dt="2022-06-13T17:55:13.681" v="997"/>
          <ac:spMkLst>
            <pc:docMk/>
            <pc:sldMk cId="0" sldId="281"/>
            <ac:spMk id="8" creationId="{DAF1966E-FD40-4A4A-B61B-C4DF7FA05F06}"/>
          </ac:spMkLst>
        </pc:spChg>
        <pc:spChg chg="add del">
          <ac:chgData name="Kristi Simonson" userId="ebf9ab3f-7276-4a4c-a195-95260973895f" providerId="ADAL" clId="{CB638143-E662-4D33-96F2-0B180573EBF4}" dt="2022-06-13T17:55:13.681" v="997"/>
          <ac:spMkLst>
            <pc:docMk/>
            <pc:sldMk cId="0" sldId="281"/>
            <ac:spMk id="10" creationId="{047BFA19-D45E-416B-A404-7AF2F3F27017}"/>
          </ac:spMkLst>
        </pc:spChg>
        <pc:spChg chg="add del">
          <ac:chgData name="Kristi Simonson" userId="ebf9ab3f-7276-4a4c-a195-95260973895f" providerId="ADAL" clId="{CB638143-E662-4D33-96F2-0B180573EBF4}" dt="2022-06-13T17:55:13.681" v="997"/>
          <ac:spMkLst>
            <pc:docMk/>
            <pc:sldMk cId="0" sldId="281"/>
            <ac:spMk id="12" creationId="{8E0105E7-23DB-4CF2-8258-FF47C7620F6E}"/>
          </ac:spMkLst>
        </pc:spChg>
        <pc:spChg chg="add del">
          <ac:chgData name="Kristi Simonson" userId="ebf9ab3f-7276-4a4c-a195-95260973895f" providerId="ADAL" clId="{CB638143-E662-4D33-96F2-0B180573EBF4}" dt="2022-06-13T17:55:13.681" v="997"/>
          <ac:spMkLst>
            <pc:docMk/>
            <pc:sldMk cId="0" sldId="281"/>
            <ac:spMk id="14" creationId="{074B4F7D-14B2-478B-8BF5-01E4E0C5D263}"/>
          </ac:spMkLst>
        </pc:spChg>
      </pc:sldChg>
      <pc:sldChg chg="addSp delSp modSp mod setBg delDesignElem">
        <pc:chgData name="Kristi Simonson" userId="ebf9ab3f-7276-4a4c-a195-95260973895f" providerId="ADAL" clId="{CB638143-E662-4D33-96F2-0B180573EBF4}" dt="2022-06-13T20:30:52.006" v="3571" actId="5793"/>
        <pc:sldMkLst>
          <pc:docMk/>
          <pc:sldMk cId="0" sldId="282"/>
        </pc:sldMkLst>
        <pc:spChg chg="mod">
          <ac:chgData name="Kristi Simonson" userId="ebf9ab3f-7276-4a4c-a195-95260973895f" providerId="ADAL" clId="{CB638143-E662-4D33-96F2-0B180573EBF4}" dt="2022-06-13T17:44:46.670" v="798" actId="26606"/>
          <ac:spMkLst>
            <pc:docMk/>
            <pc:sldMk cId="0" sldId="282"/>
            <ac:spMk id="2" creationId="{00000000-0000-0000-0000-000000000000}"/>
          </ac:spMkLst>
        </pc:spChg>
        <pc:spChg chg="mod">
          <ac:chgData name="Kristi Simonson" userId="ebf9ab3f-7276-4a4c-a195-95260973895f" providerId="ADAL" clId="{CB638143-E662-4D33-96F2-0B180573EBF4}" dt="2022-06-13T20:30:52.006" v="3571" actId="5793"/>
          <ac:spMkLst>
            <pc:docMk/>
            <pc:sldMk cId="0" sldId="282"/>
            <ac:spMk id="3" creationId="{00000000-0000-0000-0000-000000000000}"/>
          </ac:spMkLst>
        </pc:spChg>
        <pc:spChg chg="add del">
          <ac:chgData name="Kristi Simonson" userId="ebf9ab3f-7276-4a4c-a195-95260973895f" providerId="ADAL" clId="{CB638143-E662-4D33-96F2-0B180573EBF4}" dt="2022-06-13T17:55:13.681" v="997"/>
          <ac:spMkLst>
            <pc:docMk/>
            <pc:sldMk cId="0" sldId="282"/>
            <ac:spMk id="8" creationId="{DAF1966E-FD40-4A4A-B61B-C4DF7FA05F06}"/>
          </ac:spMkLst>
        </pc:spChg>
        <pc:spChg chg="add del">
          <ac:chgData name="Kristi Simonson" userId="ebf9ab3f-7276-4a4c-a195-95260973895f" providerId="ADAL" clId="{CB638143-E662-4D33-96F2-0B180573EBF4}" dt="2022-06-13T17:55:13.681" v="997"/>
          <ac:spMkLst>
            <pc:docMk/>
            <pc:sldMk cId="0" sldId="282"/>
            <ac:spMk id="10" creationId="{047BFA19-D45E-416B-A404-7AF2F3F27017}"/>
          </ac:spMkLst>
        </pc:spChg>
        <pc:spChg chg="add del">
          <ac:chgData name="Kristi Simonson" userId="ebf9ab3f-7276-4a4c-a195-95260973895f" providerId="ADAL" clId="{CB638143-E662-4D33-96F2-0B180573EBF4}" dt="2022-06-13T17:55:13.681" v="997"/>
          <ac:spMkLst>
            <pc:docMk/>
            <pc:sldMk cId="0" sldId="282"/>
            <ac:spMk id="12" creationId="{8E0105E7-23DB-4CF2-8258-FF47C7620F6E}"/>
          </ac:spMkLst>
        </pc:spChg>
        <pc:spChg chg="add del">
          <ac:chgData name="Kristi Simonson" userId="ebf9ab3f-7276-4a4c-a195-95260973895f" providerId="ADAL" clId="{CB638143-E662-4D33-96F2-0B180573EBF4}" dt="2022-06-13T17:55:13.681" v="997"/>
          <ac:spMkLst>
            <pc:docMk/>
            <pc:sldMk cId="0" sldId="282"/>
            <ac:spMk id="14" creationId="{074B4F7D-14B2-478B-8BF5-01E4E0C5D263}"/>
          </ac:spMkLst>
        </pc:spChg>
      </pc:sldChg>
      <pc:sldChg chg="addSp delSp modSp mod setBg delDesignElem">
        <pc:chgData name="Kristi Simonson" userId="ebf9ab3f-7276-4a4c-a195-95260973895f" providerId="ADAL" clId="{CB638143-E662-4D33-96F2-0B180573EBF4}" dt="2022-06-13T20:30:48.084" v="3570" actId="5793"/>
        <pc:sldMkLst>
          <pc:docMk/>
          <pc:sldMk cId="0" sldId="283"/>
        </pc:sldMkLst>
        <pc:spChg chg="mod">
          <ac:chgData name="Kristi Simonson" userId="ebf9ab3f-7276-4a4c-a195-95260973895f" providerId="ADAL" clId="{CB638143-E662-4D33-96F2-0B180573EBF4}" dt="2022-06-13T17:44:49.448" v="799" actId="26606"/>
          <ac:spMkLst>
            <pc:docMk/>
            <pc:sldMk cId="0" sldId="283"/>
            <ac:spMk id="2" creationId="{00000000-0000-0000-0000-000000000000}"/>
          </ac:spMkLst>
        </pc:spChg>
        <pc:spChg chg="mod">
          <ac:chgData name="Kristi Simonson" userId="ebf9ab3f-7276-4a4c-a195-95260973895f" providerId="ADAL" clId="{CB638143-E662-4D33-96F2-0B180573EBF4}" dt="2022-06-13T20:30:48.084" v="3570" actId="5793"/>
          <ac:spMkLst>
            <pc:docMk/>
            <pc:sldMk cId="0" sldId="283"/>
            <ac:spMk id="3" creationId="{00000000-0000-0000-0000-000000000000}"/>
          </ac:spMkLst>
        </pc:spChg>
        <pc:spChg chg="add del">
          <ac:chgData name="Kristi Simonson" userId="ebf9ab3f-7276-4a4c-a195-95260973895f" providerId="ADAL" clId="{CB638143-E662-4D33-96F2-0B180573EBF4}" dt="2022-06-13T17:55:13.681" v="997"/>
          <ac:spMkLst>
            <pc:docMk/>
            <pc:sldMk cId="0" sldId="283"/>
            <ac:spMk id="8" creationId="{DAF1966E-FD40-4A4A-B61B-C4DF7FA05F06}"/>
          </ac:spMkLst>
        </pc:spChg>
        <pc:spChg chg="add del">
          <ac:chgData name="Kristi Simonson" userId="ebf9ab3f-7276-4a4c-a195-95260973895f" providerId="ADAL" clId="{CB638143-E662-4D33-96F2-0B180573EBF4}" dt="2022-06-13T17:55:13.681" v="997"/>
          <ac:spMkLst>
            <pc:docMk/>
            <pc:sldMk cId="0" sldId="283"/>
            <ac:spMk id="10" creationId="{047BFA19-D45E-416B-A404-7AF2F3F27017}"/>
          </ac:spMkLst>
        </pc:spChg>
        <pc:spChg chg="add del">
          <ac:chgData name="Kristi Simonson" userId="ebf9ab3f-7276-4a4c-a195-95260973895f" providerId="ADAL" clId="{CB638143-E662-4D33-96F2-0B180573EBF4}" dt="2022-06-13T17:55:13.681" v="997"/>
          <ac:spMkLst>
            <pc:docMk/>
            <pc:sldMk cId="0" sldId="283"/>
            <ac:spMk id="12" creationId="{8E0105E7-23DB-4CF2-8258-FF47C7620F6E}"/>
          </ac:spMkLst>
        </pc:spChg>
        <pc:spChg chg="add del">
          <ac:chgData name="Kristi Simonson" userId="ebf9ab3f-7276-4a4c-a195-95260973895f" providerId="ADAL" clId="{CB638143-E662-4D33-96F2-0B180573EBF4}" dt="2022-06-13T17:55:13.681" v="997"/>
          <ac:spMkLst>
            <pc:docMk/>
            <pc:sldMk cId="0" sldId="283"/>
            <ac:spMk id="14" creationId="{074B4F7D-14B2-478B-8BF5-01E4E0C5D263}"/>
          </ac:spMkLst>
        </pc:spChg>
      </pc:sldChg>
      <pc:sldChg chg="addSp delSp modSp mod setBg delDesignElem">
        <pc:chgData name="Kristi Simonson" userId="ebf9ab3f-7276-4a4c-a195-95260973895f" providerId="ADAL" clId="{CB638143-E662-4D33-96F2-0B180573EBF4}" dt="2022-06-13T20:33:46.861" v="3599" actId="20577"/>
        <pc:sldMkLst>
          <pc:docMk/>
          <pc:sldMk cId="0" sldId="284"/>
        </pc:sldMkLst>
        <pc:spChg chg="mod">
          <ac:chgData name="Kristi Simonson" userId="ebf9ab3f-7276-4a4c-a195-95260973895f" providerId="ADAL" clId="{CB638143-E662-4D33-96F2-0B180573EBF4}" dt="2022-06-13T17:37:02.328" v="734" actId="26606"/>
          <ac:spMkLst>
            <pc:docMk/>
            <pc:sldMk cId="0" sldId="284"/>
            <ac:spMk id="2" creationId="{00000000-0000-0000-0000-000000000000}"/>
          </ac:spMkLst>
        </pc:spChg>
        <pc:spChg chg="mod">
          <ac:chgData name="Kristi Simonson" userId="ebf9ab3f-7276-4a4c-a195-95260973895f" providerId="ADAL" clId="{CB638143-E662-4D33-96F2-0B180573EBF4}" dt="2022-06-13T20:33:46.861" v="3599" actId="20577"/>
          <ac:spMkLst>
            <pc:docMk/>
            <pc:sldMk cId="0" sldId="284"/>
            <ac:spMk id="3" creationId="{00000000-0000-0000-0000-000000000000}"/>
          </ac:spMkLst>
        </pc:spChg>
        <pc:spChg chg="add del">
          <ac:chgData name="Kristi Simonson" userId="ebf9ab3f-7276-4a4c-a195-95260973895f" providerId="ADAL" clId="{CB638143-E662-4D33-96F2-0B180573EBF4}" dt="2022-06-13T17:37:02.323" v="733" actId="26606"/>
          <ac:spMkLst>
            <pc:docMk/>
            <pc:sldMk cId="0" sldId="284"/>
            <ac:spMk id="8" creationId="{1C799903-48D5-4A31-A1A2-541072D9771E}"/>
          </ac:spMkLst>
        </pc:spChg>
        <pc:spChg chg="add del">
          <ac:chgData name="Kristi Simonson" userId="ebf9ab3f-7276-4a4c-a195-95260973895f" providerId="ADAL" clId="{CB638143-E662-4D33-96F2-0B180573EBF4}" dt="2022-06-13T17:37:02.323" v="733" actId="26606"/>
          <ac:spMkLst>
            <pc:docMk/>
            <pc:sldMk cId="0" sldId="284"/>
            <ac:spMk id="10" creationId="{8EFFF109-FC58-4FD3-BE05-9775A1310F55}"/>
          </ac:spMkLst>
        </pc:spChg>
        <pc:spChg chg="add del">
          <ac:chgData name="Kristi Simonson" userId="ebf9ab3f-7276-4a4c-a195-95260973895f" providerId="ADAL" clId="{CB638143-E662-4D33-96F2-0B180573EBF4}" dt="2022-06-13T17:37:02.323" v="733" actId="26606"/>
          <ac:spMkLst>
            <pc:docMk/>
            <pc:sldMk cId="0" sldId="284"/>
            <ac:spMk id="12" creationId="{E1B96AD6-92A9-4273-A62B-96A1C3E0BA95}"/>
          </ac:spMkLst>
        </pc:spChg>
        <pc:spChg chg="add del">
          <ac:chgData name="Kristi Simonson" userId="ebf9ab3f-7276-4a4c-a195-95260973895f" providerId="ADAL" clId="{CB638143-E662-4D33-96F2-0B180573EBF4}" dt="2022-06-13T17:37:02.323" v="733" actId="26606"/>
          <ac:spMkLst>
            <pc:docMk/>
            <pc:sldMk cId="0" sldId="284"/>
            <ac:spMk id="14" creationId="{463EEC44-1BA3-44ED-81FC-A644B04B2A44}"/>
          </ac:spMkLst>
        </pc:spChg>
        <pc:spChg chg="add del">
          <ac:chgData name="Kristi Simonson" userId="ebf9ab3f-7276-4a4c-a195-95260973895f" providerId="ADAL" clId="{CB638143-E662-4D33-96F2-0B180573EBF4}" dt="2022-06-13T17:55:13.681" v="997"/>
          <ac:spMkLst>
            <pc:docMk/>
            <pc:sldMk cId="0" sldId="284"/>
            <ac:spMk id="16" creationId="{DAF1966E-FD40-4A4A-B61B-C4DF7FA05F06}"/>
          </ac:spMkLst>
        </pc:spChg>
        <pc:spChg chg="add del">
          <ac:chgData name="Kristi Simonson" userId="ebf9ab3f-7276-4a4c-a195-95260973895f" providerId="ADAL" clId="{CB638143-E662-4D33-96F2-0B180573EBF4}" dt="2022-06-13T17:55:13.681" v="997"/>
          <ac:spMkLst>
            <pc:docMk/>
            <pc:sldMk cId="0" sldId="284"/>
            <ac:spMk id="17" creationId="{047BFA19-D45E-416B-A404-7AF2F3F27017}"/>
          </ac:spMkLst>
        </pc:spChg>
        <pc:spChg chg="add del">
          <ac:chgData name="Kristi Simonson" userId="ebf9ab3f-7276-4a4c-a195-95260973895f" providerId="ADAL" clId="{CB638143-E662-4D33-96F2-0B180573EBF4}" dt="2022-06-13T17:55:13.681" v="997"/>
          <ac:spMkLst>
            <pc:docMk/>
            <pc:sldMk cId="0" sldId="284"/>
            <ac:spMk id="18" creationId="{8E0105E7-23DB-4CF2-8258-FF47C7620F6E}"/>
          </ac:spMkLst>
        </pc:spChg>
        <pc:spChg chg="add del">
          <ac:chgData name="Kristi Simonson" userId="ebf9ab3f-7276-4a4c-a195-95260973895f" providerId="ADAL" clId="{CB638143-E662-4D33-96F2-0B180573EBF4}" dt="2022-06-13T17:55:13.681" v="997"/>
          <ac:spMkLst>
            <pc:docMk/>
            <pc:sldMk cId="0" sldId="284"/>
            <ac:spMk id="19" creationId="{074B4F7D-14B2-478B-8BF5-01E4E0C5D263}"/>
          </ac:spMkLst>
        </pc:spChg>
      </pc:sldChg>
      <pc:sldChg chg="addSp delSp modSp mod setBg delDesignElem">
        <pc:chgData name="Kristi Simonson" userId="ebf9ab3f-7276-4a4c-a195-95260973895f" providerId="ADAL" clId="{CB638143-E662-4D33-96F2-0B180573EBF4}" dt="2022-06-13T20:31:40.385" v="3576" actId="20577"/>
        <pc:sldMkLst>
          <pc:docMk/>
          <pc:sldMk cId="0" sldId="285"/>
        </pc:sldMkLst>
        <pc:spChg chg="mod">
          <ac:chgData name="Kristi Simonson" userId="ebf9ab3f-7276-4a4c-a195-95260973895f" providerId="ADAL" clId="{CB638143-E662-4D33-96F2-0B180573EBF4}" dt="2022-06-13T17:44:57.598" v="800" actId="26606"/>
          <ac:spMkLst>
            <pc:docMk/>
            <pc:sldMk cId="0" sldId="285"/>
            <ac:spMk id="2" creationId="{00000000-0000-0000-0000-000000000000}"/>
          </ac:spMkLst>
        </pc:spChg>
        <pc:spChg chg="mod">
          <ac:chgData name="Kristi Simonson" userId="ebf9ab3f-7276-4a4c-a195-95260973895f" providerId="ADAL" clId="{CB638143-E662-4D33-96F2-0B180573EBF4}" dt="2022-06-13T20:31:40.385" v="3576" actId="20577"/>
          <ac:spMkLst>
            <pc:docMk/>
            <pc:sldMk cId="0" sldId="285"/>
            <ac:spMk id="3" creationId="{00000000-0000-0000-0000-000000000000}"/>
          </ac:spMkLst>
        </pc:spChg>
        <pc:spChg chg="add del">
          <ac:chgData name="Kristi Simonson" userId="ebf9ab3f-7276-4a4c-a195-95260973895f" providerId="ADAL" clId="{CB638143-E662-4D33-96F2-0B180573EBF4}" dt="2022-06-13T17:55:13.681" v="997"/>
          <ac:spMkLst>
            <pc:docMk/>
            <pc:sldMk cId="0" sldId="285"/>
            <ac:spMk id="5" creationId="{DAF1966E-FD40-4A4A-B61B-C4DF7FA05F06}"/>
          </ac:spMkLst>
        </pc:spChg>
        <pc:spChg chg="add del">
          <ac:chgData name="Kristi Simonson" userId="ebf9ab3f-7276-4a4c-a195-95260973895f" providerId="ADAL" clId="{CB638143-E662-4D33-96F2-0B180573EBF4}" dt="2022-06-13T17:55:13.681" v="997"/>
          <ac:spMkLst>
            <pc:docMk/>
            <pc:sldMk cId="0" sldId="285"/>
            <ac:spMk id="6" creationId="{047BFA19-D45E-416B-A404-7AF2F3F27017}"/>
          </ac:spMkLst>
        </pc:spChg>
        <pc:spChg chg="add del">
          <ac:chgData name="Kristi Simonson" userId="ebf9ab3f-7276-4a4c-a195-95260973895f" providerId="ADAL" clId="{CB638143-E662-4D33-96F2-0B180573EBF4}" dt="2022-06-13T17:55:13.681" v="997"/>
          <ac:spMkLst>
            <pc:docMk/>
            <pc:sldMk cId="0" sldId="285"/>
            <ac:spMk id="7" creationId="{8E0105E7-23DB-4CF2-8258-FF47C7620F6E}"/>
          </ac:spMkLst>
        </pc:spChg>
        <pc:spChg chg="add del">
          <ac:chgData name="Kristi Simonson" userId="ebf9ab3f-7276-4a4c-a195-95260973895f" providerId="ADAL" clId="{CB638143-E662-4D33-96F2-0B180573EBF4}" dt="2022-06-13T17:32:45.146" v="679" actId="26606"/>
          <ac:spMkLst>
            <pc:docMk/>
            <pc:sldMk cId="0" sldId="285"/>
            <ac:spMk id="8" creationId="{DAF1966E-FD40-4A4A-B61B-C4DF7FA05F06}"/>
          </ac:spMkLst>
        </pc:spChg>
        <pc:spChg chg="add del">
          <ac:chgData name="Kristi Simonson" userId="ebf9ab3f-7276-4a4c-a195-95260973895f" providerId="ADAL" clId="{CB638143-E662-4D33-96F2-0B180573EBF4}" dt="2022-06-13T17:55:13.681" v="997"/>
          <ac:spMkLst>
            <pc:docMk/>
            <pc:sldMk cId="0" sldId="285"/>
            <ac:spMk id="9" creationId="{074B4F7D-14B2-478B-8BF5-01E4E0C5D263}"/>
          </ac:spMkLst>
        </pc:spChg>
        <pc:spChg chg="add del">
          <ac:chgData name="Kristi Simonson" userId="ebf9ab3f-7276-4a4c-a195-95260973895f" providerId="ADAL" clId="{CB638143-E662-4D33-96F2-0B180573EBF4}" dt="2022-06-13T17:32:45.146" v="679" actId="26606"/>
          <ac:spMkLst>
            <pc:docMk/>
            <pc:sldMk cId="0" sldId="285"/>
            <ac:spMk id="10" creationId="{047BFA19-D45E-416B-A404-7AF2F3F27017}"/>
          </ac:spMkLst>
        </pc:spChg>
        <pc:spChg chg="add del">
          <ac:chgData name="Kristi Simonson" userId="ebf9ab3f-7276-4a4c-a195-95260973895f" providerId="ADAL" clId="{CB638143-E662-4D33-96F2-0B180573EBF4}" dt="2022-06-13T17:32:45.146" v="679" actId="26606"/>
          <ac:spMkLst>
            <pc:docMk/>
            <pc:sldMk cId="0" sldId="285"/>
            <ac:spMk id="12" creationId="{8E0105E7-23DB-4CF2-8258-FF47C7620F6E}"/>
          </ac:spMkLst>
        </pc:spChg>
        <pc:spChg chg="add del">
          <ac:chgData name="Kristi Simonson" userId="ebf9ab3f-7276-4a4c-a195-95260973895f" providerId="ADAL" clId="{CB638143-E662-4D33-96F2-0B180573EBF4}" dt="2022-06-13T17:32:45.146" v="679" actId="26606"/>
          <ac:spMkLst>
            <pc:docMk/>
            <pc:sldMk cId="0" sldId="285"/>
            <ac:spMk id="14" creationId="{074B4F7D-14B2-478B-8BF5-01E4E0C5D263}"/>
          </ac:spMkLst>
        </pc:spChg>
      </pc:sldChg>
      <pc:sldChg chg="addSp delSp modSp mod setBg delDesignElem">
        <pc:chgData name="Kristi Simonson" userId="ebf9ab3f-7276-4a4c-a195-95260973895f" providerId="ADAL" clId="{CB638143-E662-4D33-96F2-0B180573EBF4}" dt="2022-06-13T20:37:57.936" v="3601" actId="14826"/>
        <pc:sldMkLst>
          <pc:docMk/>
          <pc:sldMk cId="0" sldId="286"/>
        </pc:sldMkLst>
        <pc:spChg chg="mod">
          <ac:chgData name="Kristi Simonson" userId="ebf9ab3f-7276-4a4c-a195-95260973895f" providerId="ADAL" clId="{CB638143-E662-4D33-96F2-0B180573EBF4}" dt="2022-06-13T18:28:25.075" v="1309" actId="26606"/>
          <ac:spMkLst>
            <pc:docMk/>
            <pc:sldMk cId="0" sldId="286"/>
            <ac:spMk id="2" creationId="{00000000-0000-0000-0000-000000000000}"/>
          </ac:spMkLst>
        </pc:spChg>
        <pc:spChg chg="mod">
          <ac:chgData name="Kristi Simonson" userId="ebf9ab3f-7276-4a4c-a195-95260973895f" providerId="ADAL" clId="{CB638143-E662-4D33-96F2-0B180573EBF4}" dt="2022-06-13T20:23:56.745" v="3487" actId="21"/>
          <ac:spMkLst>
            <pc:docMk/>
            <pc:sldMk cId="0" sldId="286"/>
            <ac:spMk id="3" creationId="{00000000-0000-0000-0000-000000000000}"/>
          </ac:spMkLst>
        </pc:spChg>
        <pc:spChg chg="add del">
          <ac:chgData name="Kristi Simonson" userId="ebf9ab3f-7276-4a4c-a195-95260973895f" providerId="ADAL" clId="{CB638143-E662-4D33-96F2-0B180573EBF4}" dt="2022-06-13T17:47:04.870" v="903" actId="26606"/>
          <ac:spMkLst>
            <pc:docMk/>
            <pc:sldMk cId="0" sldId="286"/>
            <ac:spMk id="8" creationId="{2029D5AD-8348-4446-B191-6A9B6FE03F21}"/>
          </ac:spMkLst>
        </pc:spChg>
        <pc:spChg chg="add del">
          <ac:chgData name="Kristi Simonson" userId="ebf9ab3f-7276-4a4c-a195-95260973895f" providerId="ADAL" clId="{CB638143-E662-4D33-96F2-0B180573EBF4}" dt="2022-06-13T17:47:04.870" v="903" actId="26606"/>
          <ac:spMkLst>
            <pc:docMk/>
            <pc:sldMk cId="0" sldId="286"/>
            <ac:spMk id="10" creationId="{A3F395A2-2B64-4749-BD93-2F159C7E1FB5}"/>
          </ac:spMkLst>
        </pc:spChg>
        <pc:spChg chg="add del">
          <ac:chgData name="Kristi Simonson" userId="ebf9ab3f-7276-4a4c-a195-95260973895f" providerId="ADAL" clId="{CB638143-E662-4D33-96F2-0B180573EBF4}" dt="2022-06-13T17:47:04.870" v="903" actId="26606"/>
          <ac:spMkLst>
            <pc:docMk/>
            <pc:sldMk cId="0" sldId="286"/>
            <ac:spMk id="12" creationId="{5CF0135B-EAB8-4CA0-896C-2D897ECD28BC}"/>
          </ac:spMkLst>
        </pc:spChg>
        <pc:spChg chg="add del">
          <ac:chgData name="Kristi Simonson" userId="ebf9ab3f-7276-4a4c-a195-95260973895f" providerId="ADAL" clId="{CB638143-E662-4D33-96F2-0B180573EBF4}" dt="2022-06-13T17:47:04.870" v="903" actId="26606"/>
          <ac:spMkLst>
            <pc:docMk/>
            <pc:sldMk cId="0" sldId="286"/>
            <ac:spMk id="14" creationId="{92C3387C-D24F-4737-8A37-1DC5CFF09CFA}"/>
          </ac:spMkLst>
        </pc:spChg>
        <pc:spChg chg="add del">
          <ac:chgData name="Kristi Simonson" userId="ebf9ab3f-7276-4a4c-a195-95260973895f" providerId="ADAL" clId="{CB638143-E662-4D33-96F2-0B180573EBF4}" dt="2022-06-13T17:48:16.661" v="904" actId="26606"/>
          <ac:spMkLst>
            <pc:docMk/>
            <pc:sldMk cId="0" sldId="286"/>
            <ac:spMk id="19" creationId="{DAF1966E-FD40-4A4A-B61B-C4DF7FA05F06}"/>
          </ac:spMkLst>
        </pc:spChg>
        <pc:spChg chg="add del">
          <ac:chgData name="Kristi Simonson" userId="ebf9ab3f-7276-4a4c-a195-95260973895f" providerId="ADAL" clId="{CB638143-E662-4D33-96F2-0B180573EBF4}" dt="2022-06-13T17:48:16.661" v="904" actId="26606"/>
          <ac:spMkLst>
            <pc:docMk/>
            <pc:sldMk cId="0" sldId="286"/>
            <ac:spMk id="21" creationId="{047BFA19-D45E-416B-A404-7AF2F3F27017}"/>
          </ac:spMkLst>
        </pc:spChg>
        <pc:spChg chg="add del">
          <ac:chgData name="Kristi Simonson" userId="ebf9ab3f-7276-4a4c-a195-95260973895f" providerId="ADAL" clId="{CB638143-E662-4D33-96F2-0B180573EBF4}" dt="2022-06-13T17:48:16.661" v="904" actId="26606"/>
          <ac:spMkLst>
            <pc:docMk/>
            <pc:sldMk cId="0" sldId="286"/>
            <ac:spMk id="23" creationId="{8E0105E7-23DB-4CF2-8258-FF47C7620F6E}"/>
          </ac:spMkLst>
        </pc:spChg>
        <pc:spChg chg="add del">
          <ac:chgData name="Kristi Simonson" userId="ebf9ab3f-7276-4a4c-a195-95260973895f" providerId="ADAL" clId="{CB638143-E662-4D33-96F2-0B180573EBF4}" dt="2022-06-13T17:48:16.661" v="904" actId="26606"/>
          <ac:spMkLst>
            <pc:docMk/>
            <pc:sldMk cId="0" sldId="286"/>
            <ac:spMk id="25" creationId="{074B4F7D-14B2-478B-8BF5-01E4E0C5D263}"/>
          </ac:spMkLst>
        </pc:spChg>
        <pc:spChg chg="add del">
          <ac:chgData name="Kristi Simonson" userId="ebf9ab3f-7276-4a4c-a195-95260973895f" providerId="ADAL" clId="{CB638143-E662-4D33-96F2-0B180573EBF4}" dt="2022-06-13T18:28:25.075" v="1309" actId="26606"/>
          <ac:spMkLst>
            <pc:docMk/>
            <pc:sldMk cId="0" sldId="286"/>
            <ac:spMk id="31" creationId="{F94AA2BD-2E3F-4B1D-8127-5744B8115311}"/>
          </ac:spMkLst>
        </pc:spChg>
        <pc:spChg chg="add del">
          <ac:chgData name="Kristi Simonson" userId="ebf9ab3f-7276-4a4c-a195-95260973895f" providerId="ADAL" clId="{CB638143-E662-4D33-96F2-0B180573EBF4}" dt="2022-06-13T18:28:25.075" v="1309" actId="26606"/>
          <ac:spMkLst>
            <pc:docMk/>
            <pc:sldMk cId="0" sldId="286"/>
            <ac:spMk id="33" creationId="{4BD02261-2DC8-4AA8-9E16-7751AE892445}"/>
          </ac:spMkLst>
        </pc:spChg>
        <pc:spChg chg="add del">
          <ac:chgData name="Kristi Simonson" userId="ebf9ab3f-7276-4a4c-a195-95260973895f" providerId="ADAL" clId="{CB638143-E662-4D33-96F2-0B180573EBF4}" dt="2022-06-13T18:28:25.075" v="1309" actId="26606"/>
          <ac:spMkLst>
            <pc:docMk/>
            <pc:sldMk cId="0" sldId="286"/>
            <ac:spMk id="35" creationId="{3D752CF2-2291-40B5-B462-C17B174C10BC}"/>
          </ac:spMkLst>
        </pc:spChg>
        <pc:spChg chg="add">
          <ac:chgData name="Kristi Simonson" userId="ebf9ab3f-7276-4a4c-a195-95260973895f" providerId="ADAL" clId="{CB638143-E662-4D33-96F2-0B180573EBF4}" dt="2022-06-13T18:28:25.075" v="1309" actId="26606"/>
          <ac:spMkLst>
            <pc:docMk/>
            <pc:sldMk cId="0" sldId="286"/>
            <ac:spMk id="40" creationId="{560AFAAC-EA6C-45A9-9E03-C9C9F0193B4F}"/>
          </ac:spMkLst>
        </pc:spChg>
        <pc:spChg chg="add">
          <ac:chgData name="Kristi Simonson" userId="ebf9ab3f-7276-4a4c-a195-95260973895f" providerId="ADAL" clId="{CB638143-E662-4D33-96F2-0B180573EBF4}" dt="2022-06-13T18:28:25.075" v="1309" actId="26606"/>
          <ac:spMkLst>
            <pc:docMk/>
            <pc:sldMk cId="0" sldId="286"/>
            <ac:spMk id="42" creationId="{83549E37-C86B-4401-90BD-D8BF83859F14}"/>
          </ac:spMkLst>
        </pc:spChg>
        <pc:spChg chg="add">
          <ac:chgData name="Kristi Simonson" userId="ebf9ab3f-7276-4a4c-a195-95260973895f" providerId="ADAL" clId="{CB638143-E662-4D33-96F2-0B180573EBF4}" dt="2022-06-13T18:28:25.075" v="1309" actId="26606"/>
          <ac:spMkLst>
            <pc:docMk/>
            <pc:sldMk cId="0" sldId="286"/>
            <ac:spMk id="44" creationId="{8A17784E-76D8-4521-A77D-0D2EBB923004}"/>
          </ac:spMkLst>
        </pc:spChg>
        <pc:spChg chg="add">
          <ac:chgData name="Kristi Simonson" userId="ebf9ab3f-7276-4a4c-a195-95260973895f" providerId="ADAL" clId="{CB638143-E662-4D33-96F2-0B180573EBF4}" dt="2022-06-13T18:28:25.075" v="1309" actId="26606"/>
          <ac:spMkLst>
            <pc:docMk/>
            <pc:sldMk cId="0" sldId="286"/>
            <ac:spMk id="46" creationId="{C0036C6B-F09C-4EAB-AE02-8D056EE74856}"/>
          </ac:spMkLst>
        </pc:spChg>
        <pc:spChg chg="add">
          <ac:chgData name="Kristi Simonson" userId="ebf9ab3f-7276-4a4c-a195-95260973895f" providerId="ADAL" clId="{CB638143-E662-4D33-96F2-0B180573EBF4}" dt="2022-06-13T18:28:25.075" v="1309" actId="26606"/>
          <ac:spMkLst>
            <pc:docMk/>
            <pc:sldMk cId="0" sldId="286"/>
            <ac:spMk id="48" creationId="{FC8D5885-2804-4D3C-BE31-902E4D3279B0}"/>
          </ac:spMkLst>
        </pc:spChg>
        <pc:picChg chg="add mod ord">
          <ac:chgData name="Kristi Simonson" userId="ebf9ab3f-7276-4a4c-a195-95260973895f" providerId="ADAL" clId="{CB638143-E662-4D33-96F2-0B180573EBF4}" dt="2022-06-13T20:37:57.936" v="3601" actId="14826"/>
          <ac:picMkLst>
            <pc:docMk/>
            <pc:sldMk cId="0" sldId="286"/>
            <ac:picMk id="27" creationId="{B9AF1AA1-D18E-43C3-1F1A-8892E768CEA6}"/>
          </ac:picMkLst>
        </pc:picChg>
      </pc:sldChg>
      <pc:sldChg chg="addSp delSp modSp mod setBg delDesignElem">
        <pc:chgData name="Kristi Simonson" userId="ebf9ab3f-7276-4a4c-a195-95260973895f" providerId="ADAL" clId="{CB638143-E662-4D33-96F2-0B180573EBF4}" dt="2022-06-13T20:24:18.163" v="3506" actId="20577"/>
        <pc:sldMkLst>
          <pc:docMk/>
          <pc:sldMk cId="0" sldId="287"/>
        </pc:sldMkLst>
        <pc:spChg chg="mod">
          <ac:chgData name="Kristi Simonson" userId="ebf9ab3f-7276-4a4c-a195-95260973895f" providerId="ADAL" clId="{CB638143-E662-4D33-96F2-0B180573EBF4}" dt="2022-06-13T17:51:19.383" v="912" actId="26606"/>
          <ac:spMkLst>
            <pc:docMk/>
            <pc:sldMk cId="0" sldId="287"/>
            <ac:spMk id="2" creationId="{00000000-0000-0000-0000-000000000000}"/>
          </ac:spMkLst>
        </pc:spChg>
        <pc:spChg chg="add del mod">
          <ac:chgData name="Kristi Simonson" userId="ebf9ab3f-7276-4a4c-a195-95260973895f" providerId="ADAL" clId="{CB638143-E662-4D33-96F2-0B180573EBF4}" dt="2022-06-13T17:49:28.342" v="910" actId="26606"/>
          <ac:spMkLst>
            <pc:docMk/>
            <pc:sldMk cId="0" sldId="287"/>
            <ac:spMk id="3" creationId="{00000000-0000-0000-0000-000000000000}"/>
          </ac:spMkLst>
        </pc:spChg>
        <pc:spChg chg="add del">
          <ac:chgData name="Kristi Simonson" userId="ebf9ab3f-7276-4a4c-a195-95260973895f" providerId="ADAL" clId="{CB638143-E662-4D33-96F2-0B180573EBF4}" dt="2022-06-13T17:41:17.897" v="761" actId="26606"/>
          <ac:spMkLst>
            <pc:docMk/>
            <pc:sldMk cId="0" sldId="287"/>
            <ac:spMk id="9" creationId="{69A38EBA-6E97-44A4-B4B8-D9FB5D33FD89}"/>
          </ac:spMkLst>
        </pc:spChg>
        <pc:spChg chg="add del">
          <ac:chgData name="Kristi Simonson" userId="ebf9ab3f-7276-4a4c-a195-95260973895f" providerId="ADAL" clId="{CB638143-E662-4D33-96F2-0B180573EBF4}" dt="2022-06-13T17:41:17.897" v="761" actId="26606"/>
          <ac:spMkLst>
            <pc:docMk/>
            <pc:sldMk cId="0" sldId="287"/>
            <ac:spMk id="11" creationId="{33AE4636-AEEC-45D6-84D4-7AC2DA48ECF8}"/>
          </ac:spMkLst>
        </pc:spChg>
        <pc:spChg chg="add del">
          <ac:chgData name="Kristi Simonson" userId="ebf9ab3f-7276-4a4c-a195-95260973895f" providerId="ADAL" clId="{CB638143-E662-4D33-96F2-0B180573EBF4}" dt="2022-06-13T17:41:17.897" v="761" actId="26606"/>
          <ac:spMkLst>
            <pc:docMk/>
            <pc:sldMk cId="0" sldId="287"/>
            <ac:spMk id="13" creationId="{8D9CE0F4-2EB2-4F1F-8AAC-DB3571D9FE10}"/>
          </ac:spMkLst>
        </pc:spChg>
        <pc:spChg chg="add del">
          <ac:chgData name="Kristi Simonson" userId="ebf9ab3f-7276-4a4c-a195-95260973895f" providerId="ADAL" clId="{CB638143-E662-4D33-96F2-0B180573EBF4}" dt="2022-06-13T17:49:28.342" v="910" actId="26606"/>
          <ac:spMkLst>
            <pc:docMk/>
            <pc:sldMk cId="0" sldId="287"/>
            <ac:spMk id="18" creationId="{6B5E2835-4E47-45B3-9CFE-732FF7B05472}"/>
          </ac:spMkLst>
        </pc:spChg>
        <pc:spChg chg="add del">
          <ac:chgData name="Kristi Simonson" userId="ebf9ab3f-7276-4a4c-a195-95260973895f" providerId="ADAL" clId="{CB638143-E662-4D33-96F2-0B180573EBF4}" dt="2022-06-13T17:49:28.342" v="910" actId="26606"/>
          <ac:spMkLst>
            <pc:docMk/>
            <pc:sldMk cId="0" sldId="287"/>
            <ac:spMk id="20" creationId="{5B45AD5D-AA52-4F7B-9362-576A39AD9E09}"/>
          </ac:spMkLst>
        </pc:spChg>
        <pc:spChg chg="add del">
          <ac:chgData name="Kristi Simonson" userId="ebf9ab3f-7276-4a4c-a195-95260973895f" providerId="ADAL" clId="{CB638143-E662-4D33-96F2-0B180573EBF4}" dt="2022-06-13T17:49:28.342" v="910" actId="26606"/>
          <ac:spMkLst>
            <pc:docMk/>
            <pc:sldMk cId="0" sldId="287"/>
            <ac:spMk id="22" creationId="{AEDD7960-4866-4399-BEF6-DD1431AB4E34}"/>
          </ac:spMkLst>
        </pc:spChg>
        <pc:spChg chg="add del">
          <ac:chgData name="Kristi Simonson" userId="ebf9ab3f-7276-4a4c-a195-95260973895f" providerId="ADAL" clId="{CB638143-E662-4D33-96F2-0B180573EBF4}" dt="2022-06-13T17:49:28.342" v="910" actId="26606"/>
          <ac:spMkLst>
            <pc:docMk/>
            <pc:sldMk cId="0" sldId="287"/>
            <ac:spMk id="24" creationId="{55D4142C-5077-457F-A6AD-3FECFDB39685}"/>
          </ac:spMkLst>
        </pc:spChg>
        <pc:spChg chg="add del">
          <ac:chgData name="Kristi Simonson" userId="ebf9ab3f-7276-4a4c-a195-95260973895f" providerId="ADAL" clId="{CB638143-E662-4D33-96F2-0B180573EBF4}" dt="2022-06-13T17:49:28.342" v="910" actId="26606"/>
          <ac:spMkLst>
            <pc:docMk/>
            <pc:sldMk cId="0" sldId="287"/>
            <ac:spMk id="26" creationId="{7A5F0580-5EE9-419F-96EE-B6529EF6E7D0}"/>
          </ac:spMkLst>
        </pc:spChg>
        <pc:spChg chg="add del">
          <ac:chgData name="Kristi Simonson" userId="ebf9ab3f-7276-4a4c-a195-95260973895f" providerId="ADAL" clId="{CB638143-E662-4D33-96F2-0B180573EBF4}" dt="2022-06-13T17:49:28.337" v="909" actId="26606"/>
          <ac:spMkLst>
            <pc:docMk/>
            <pc:sldMk cId="0" sldId="287"/>
            <ac:spMk id="31" creationId="{B6CDA21F-E7AF-4C75-8395-33F58D5B0E45}"/>
          </ac:spMkLst>
        </pc:spChg>
        <pc:spChg chg="add del">
          <ac:chgData name="Kristi Simonson" userId="ebf9ab3f-7276-4a4c-a195-95260973895f" providerId="ADAL" clId="{CB638143-E662-4D33-96F2-0B180573EBF4}" dt="2022-06-13T17:49:20.737" v="907" actId="26606"/>
          <ac:spMkLst>
            <pc:docMk/>
            <pc:sldMk cId="0" sldId="287"/>
            <ac:spMk id="32" creationId="{56E9B3E6-E277-4D68-BA48-9CB43FFBD6E2}"/>
          </ac:spMkLst>
        </pc:spChg>
        <pc:spChg chg="add del">
          <ac:chgData name="Kristi Simonson" userId="ebf9ab3f-7276-4a4c-a195-95260973895f" providerId="ADAL" clId="{CB638143-E662-4D33-96F2-0B180573EBF4}" dt="2022-06-13T17:50:48.823" v="911" actId="26606"/>
          <ac:spMkLst>
            <pc:docMk/>
            <pc:sldMk cId="0" sldId="287"/>
            <ac:spMk id="35" creationId="{FB92FFCE-0C90-454E-AA25-D4EE9A6C39C5}"/>
          </ac:spMkLst>
        </pc:spChg>
        <pc:spChg chg="add del">
          <ac:chgData name="Kristi Simonson" userId="ebf9ab3f-7276-4a4c-a195-95260973895f" providerId="ADAL" clId="{CB638143-E662-4D33-96F2-0B180573EBF4}" dt="2022-06-13T17:49:28.337" v="909" actId="26606"/>
          <ac:spMkLst>
            <pc:docMk/>
            <pc:sldMk cId="0" sldId="287"/>
            <ac:spMk id="38" creationId="{D5B0017B-2ECA-49AF-B397-DC140825DF8D}"/>
          </ac:spMkLst>
        </pc:spChg>
        <pc:spChg chg="add del">
          <ac:chgData name="Kristi Simonson" userId="ebf9ab3f-7276-4a4c-a195-95260973895f" providerId="ADAL" clId="{CB638143-E662-4D33-96F2-0B180573EBF4}" dt="2022-06-13T17:49:20.737" v="907" actId="26606"/>
          <ac:spMkLst>
            <pc:docMk/>
            <pc:sldMk cId="0" sldId="287"/>
            <ac:spMk id="39" creationId="{D5B0017B-2ECA-49AF-B397-DC140825DF8D}"/>
          </ac:spMkLst>
        </pc:spChg>
        <pc:spChg chg="add del">
          <ac:chgData name="Kristi Simonson" userId="ebf9ab3f-7276-4a4c-a195-95260973895f" providerId="ADAL" clId="{CB638143-E662-4D33-96F2-0B180573EBF4}" dt="2022-06-13T17:49:28.337" v="909" actId="26606"/>
          <ac:spMkLst>
            <pc:docMk/>
            <pc:sldMk cId="0" sldId="287"/>
            <ac:spMk id="46" creationId="{00000000-0000-0000-0000-000000000000}"/>
          </ac:spMkLst>
        </pc:spChg>
        <pc:spChg chg="add del">
          <ac:chgData name="Kristi Simonson" userId="ebf9ab3f-7276-4a4c-a195-95260973895f" providerId="ADAL" clId="{CB638143-E662-4D33-96F2-0B180573EBF4}" dt="2022-06-13T17:50:48.823" v="911" actId="26606"/>
          <ac:spMkLst>
            <pc:docMk/>
            <pc:sldMk cId="0" sldId="287"/>
            <ac:spMk id="48" creationId="{801B3EC0-C865-4E52-A0F6-CB02B29A45FF}"/>
          </ac:spMkLst>
        </pc:spChg>
        <pc:spChg chg="add del">
          <ac:chgData name="Kristi Simonson" userId="ebf9ab3f-7276-4a4c-a195-95260973895f" providerId="ADAL" clId="{CB638143-E662-4D33-96F2-0B180573EBF4}" dt="2022-06-13T17:50:48.823" v="911" actId="26606"/>
          <ac:spMkLst>
            <pc:docMk/>
            <pc:sldMk cId="0" sldId="287"/>
            <ac:spMk id="49" creationId="{066346BE-FDB4-4772-A696-0719490ABD64}"/>
          </ac:spMkLst>
        </pc:spChg>
        <pc:spChg chg="add mod">
          <ac:chgData name="Kristi Simonson" userId="ebf9ab3f-7276-4a4c-a195-95260973895f" providerId="ADAL" clId="{CB638143-E662-4D33-96F2-0B180573EBF4}" dt="2022-06-13T20:24:18.163" v="3506" actId="20577"/>
          <ac:spMkLst>
            <pc:docMk/>
            <pc:sldMk cId="0" sldId="287"/>
            <ac:spMk id="50" creationId="{00000000-0000-0000-0000-000000000000}"/>
          </ac:spMkLst>
        </pc:spChg>
        <pc:spChg chg="add del">
          <ac:chgData name="Kristi Simonson" userId="ebf9ab3f-7276-4a4c-a195-95260973895f" providerId="ADAL" clId="{CB638143-E662-4D33-96F2-0B180573EBF4}" dt="2022-06-13T17:51:19.383" v="912" actId="26606"/>
          <ac:spMkLst>
            <pc:docMk/>
            <pc:sldMk cId="0" sldId="287"/>
            <ac:spMk id="55" creationId="{B6CDA21F-E7AF-4C75-8395-33F58D5B0E45}"/>
          </ac:spMkLst>
        </pc:spChg>
        <pc:spChg chg="add del">
          <ac:chgData name="Kristi Simonson" userId="ebf9ab3f-7276-4a4c-a195-95260973895f" providerId="ADAL" clId="{CB638143-E662-4D33-96F2-0B180573EBF4}" dt="2022-06-13T17:51:19.383" v="912" actId="26606"/>
          <ac:spMkLst>
            <pc:docMk/>
            <pc:sldMk cId="0" sldId="287"/>
            <ac:spMk id="62" creationId="{D5B0017B-2ECA-49AF-B397-DC140825DF8D}"/>
          </ac:spMkLst>
        </pc:spChg>
        <pc:spChg chg="add del">
          <ac:chgData name="Kristi Simonson" userId="ebf9ab3f-7276-4a4c-a195-95260973895f" providerId="ADAL" clId="{CB638143-E662-4D33-96F2-0B180573EBF4}" dt="2022-06-13T17:55:13.681" v="997"/>
          <ac:spMkLst>
            <pc:docMk/>
            <pc:sldMk cId="0" sldId="287"/>
            <ac:spMk id="69" creationId="{DAF1966E-FD40-4A4A-B61B-C4DF7FA05F06}"/>
          </ac:spMkLst>
        </pc:spChg>
        <pc:spChg chg="add del">
          <ac:chgData name="Kristi Simonson" userId="ebf9ab3f-7276-4a4c-a195-95260973895f" providerId="ADAL" clId="{CB638143-E662-4D33-96F2-0B180573EBF4}" dt="2022-06-13T17:55:13.681" v="997"/>
          <ac:spMkLst>
            <pc:docMk/>
            <pc:sldMk cId="0" sldId="287"/>
            <ac:spMk id="71" creationId="{047BFA19-D45E-416B-A404-7AF2F3F27017}"/>
          </ac:spMkLst>
        </pc:spChg>
        <pc:spChg chg="add del">
          <ac:chgData name="Kristi Simonson" userId="ebf9ab3f-7276-4a4c-a195-95260973895f" providerId="ADAL" clId="{CB638143-E662-4D33-96F2-0B180573EBF4}" dt="2022-06-13T17:55:13.681" v="997"/>
          <ac:spMkLst>
            <pc:docMk/>
            <pc:sldMk cId="0" sldId="287"/>
            <ac:spMk id="73" creationId="{8E0105E7-23DB-4CF2-8258-FF47C7620F6E}"/>
          </ac:spMkLst>
        </pc:spChg>
        <pc:spChg chg="add del">
          <ac:chgData name="Kristi Simonson" userId="ebf9ab3f-7276-4a4c-a195-95260973895f" providerId="ADAL" clId="{CB638143-E662-4D33-96F2-0B180573EBF4}" dt="2022-06-13T17:55:13.681" v="997"/>
          <ac:spMkLst>
            <pc:docMk/>
            <pc:sldMk cId="0" sldId="287"/>
            <ac:spMk id="75" creationId="{074B4F7D-14B2-478B-8BF5-01E4E0C5D263}"/>
          </ac:spMkLst>
        </pc:spChg>
        <pc:grpChg chg="add del">
          <ac:chgData name="Kristi Simonson" userId="ebf9ab3f-7276-4a4c-a195-95260973895f" providerId="ADAL" clId="{CB638143-E662-4D33-96F2-0B180573EBF4}" dt="2022-06-13T17:49:28.337" v="909" actId="26606"/>
          <ac:grpSpMkLst>
            <pc:docMk/>
            <pc:sldMk cId="0" sldId="287"/>
            <ac:grpSpMk id="33" creationId="{AE1C45F0-260A-458C-96ED-C1F6D2151219}"/>
          </ac:grpSpMkLst>
        </pc:grpChg>
        <pc:grpChg chg="add del">
          <ac:chgData name="Kristi Simonson" userId="ebf9ab3f-7276-4a4c-a195-95260973895f" providerId="ADAL" clId="{CB638143-E662-4D33-96F2-0B180573EBF4}" dt="2022-06-13T17:49:20.737" v="907" actId="26606"/>
          <ac:grpSpMkLst>
            <pc:docMk/>
            <pc:sldMk cId="0" sldId="287"/>
            <ac:grpSpMk id="34" creationId="{AE1C45F0-260A-458C-96ED-C1F6D2151219}"/>
          </ac:grpSpMkLst>
        </pc:grpChg>
        <pc:grpChg chg="add del">
          <ac:chgData name="Kristi Simonson" userId="ebf9ab3f-7276-4a4c-a195-95260973895f" providerId="ADAL" clId="{CB638143-E662-4D33-96F2-0B180573EBF4}" dt="2022-06-13T17:51:19.383" v="912" actId="26606"/>
          <ac:grpSpMkLst>
            <pc:docMk/>
            <pc:sldMk cId="0" sldId="287"/>
            <ac:grpSpMk id="57" creationId="{AE1C45F0-260A-458C-96ED-C1F6D2151219}"/>
          </ac:grpSpMkLst>
        </pc:grpChg>
        <pc:graphicFrameChg chg="add del">
          <ac:chgData name="Kristi Simonson" userId="ebf9ab3f-7276-4a4c-a195-95260973895f" providerId="ADAL" clId="{CB638143-E662-4D33-96F2-0B180573EBF4}" dt="2022-06-13T17:49:20.737" v="907" actId="26606"/>
          <ac:graphicFrameMkLst>
            <pc:docMk/>
            <pc:sldMk cId="0" sldId="287"/>
            <ac:graphicFrameMk id="28" creationId="{325B12E4-D7C9-A60E-6C57-1920F2E352CA}"/>
          </ac:graphicFrameMkLst>
        </pc:graphicFrameChg>
        <pc:picChg chg="add del mod ord">
          <ac:chgData name="Kristi Simonson" userId="ebf9ab3f-7276-4a4c-a195-95260973895f" providerId="ADAL" clId="{CB638143-E662-4D33-96F2-0B180573EBF4}" dt="2022-06-13T17:48:39.186" v="905" actId="478"/>
          <ac:picMkLst>
            <pc:docMk/>
            <pc:sldMk cId="0" sldId="287"/>
            <ac:picMk id="5" creationId="{D90127C0-459C-A768-99F5-F7AB871D7D46}"/>
          </ac:picMkLst>
        </pc:picChg>
        <pc:cxnChg chg="add del">
          <ac:chgData name="Kristi Simonson" userId="ebf9ab3f-7276-4a4c-a195-95260973895f" providerId="ADAL" clId="{CB638143-E662-4D33-96F2-0B180573EBF4}" dt="2022-06-13T17:49:28.337" v="909" actId="26606"/>
          <ac:cxnSpMkLst>
            <pc:docMk/>
            <pc:sldMk cId="0" sldId="287"/>
            <ac:cxnSpMk id="40" creationId="{6CF1BAF6-AD41-4082-B212-8A1F9A2E8779}"/>
          </ac:cxnSpMkLst>
        </pc:cxnChg>
        <pc:cxnChg chg="add del">
          <ac:chgData name="Kristi Simonson" userId="ebf9ab3f-7276-4a4c-a195-95260973895f" providerId="ADAL" clId="{CB638143-E662-4D33-96F2-0B180573EBF4}" dt="2022-06-13T17:49:20.737" v="907" actId="26606"/>
          <ac:cxnSpMkLst>
            <pc:docMk/>
            <pc:sldMk cId="0" sldId="287"/>
            <ac:cxnSpMk id="41" creationId="{6CF1BAF6-AD41-4082-B212-8A1F9A2E8779}"/>
          </ac:cxnSpMkLst>
        </pc:cxnChg>
        <pc:cxnChg chg="add del">
          <ac:chgData name="Kristi Simonson" userId="ebf9ab3f-7276-4a4c-a195-95260973895f" providerId="ADAL" clId="{CB638143-E662-4D33-96F2-0B180573EBF4}" dt="2022-06-13T17:51:19.383" v="912" actId="26606"/>
          <ac:cxnSpMkLst>
            <pc:docMk/>
            <pc:sldMk cId="0" sldId="287"/>
            <ac:cxnSpMk id="64" creationId="{6CF1BAF6-AD41-4082-B212-8A1F9A2E8779}"/>
          </ac:cxnSpMkLst>
        </pc:cxnChg>
      </pc:sldChg>
      <pc:sldChg chg="addSp delSp modSp mod setBg delDesignElem">
        <pc:chgData name="Kristi Simonson" userId="ebf9ab3f-7276-4a4c-a195-95260973895f" providerId="ADAL" clId="{CB638143-E662-4D33-96F2-0B180573EBF4}" dt="2022-06-13T17:55:13.681" v="997"/>
        <pc:sldMkLst>
          <pc:docMk/>
          <pc:sldMk cId="0" sldId="288"/>
        </pc:sldMkLst>
        <pc:spChg chg="mod">
          <ac:chgData name="Kristi Simonson" userId="ebf9ab3f-7276-4a4c-a195-95260973895f" providerId="ADAL" clId="{CB638143-E662-4D33-96F2-0B180573EBF4}" dt="2022-06-13T17:51:24.495" v="913" actId="26606"/>
          <ac:spMkLst>
            <pc:docMk/>
            <pc:sldMk cId="0" sldId="288"/>
            <ac:spMk id="2" creationId="{00000000-0000-0000-0000-000000000000}"/>
          </ac:spMkLst>
        </pc:spChg>
        <pc:spChg chg="mod">
          <ac:chgData name="Kristi Simonson" userId="ebf9ab3f-7276-4a4c-a195-95260973895f" providerId="ADAL" clId="{CB638143-E662-4D33-96F2-0B180573EBF4}" dt="2022-06-13T17:51:24.495" v="913" actId="26606"/>
          <ac:spMkLst>
            <pc:docMk/>
            <pc:sldMk cId="0" sldId="288"/>
            <ac:spMk id="3" creationId="{00000000-0000-0000-0000-000000000000}"/>
          </ac:spMkLst>
        </pc:spChg>
        <pc:spChg chg="add del">
          <ac:chgData name="Kristi Simonson" userId="ebf9ab3f-7276-4a4c-a195-95260973895f" providerId="ADAL" clId="{CB638143-E662-4D33-96F2-0B180573EBF4}" dt="2022-06-13T17:55:13.681" v="997"/>
          <ac:spMkLst>
            <pc:docMk/>
            <pc:sldMk cId="0" sldId="288"/>
            <ac:spMk id="8" creationId="{DAF1966E-FD40-4A4A-B61B-C4DF7FA05F06}"/>
          </ac:spMkLst>
        </pc:spChg>
        <pc:spChg chg="add del">
          <ac:chgData name="Kristi Simonson" userId="ebf9ab3f-7276-4a4c-a195-95260973895f" providerId="ADAL" clId="{CB638143-E662-4D33-96F2-0B180573EBF4}" dt="2022-06-13T17:55:13.681" v="997"/>
          <ac:spMkLst>
            <pc:docMk/>
            <pc:sldMk cId="0" sldId="288"/>
            <ac:spMk id="10" creationId="{047BFA19-D45E-416B-A404-7AF2F3F27017}"/>
          </ac:spMkLst>
        </pc:spChg>
        <pc:spChg chg="add del">
          <ac:chgData name="Kristi Simonson" userId="ebf9ab3f-7276-4a4c-a195-95260973895f" providerId="ADAL" clId="{CB638143-E662-4D33-96F2-0B180573EBF4}" dt="2022-06-13T17:55:13.681" v="997"/>
          <ac:spMkLst>
            <pc:docMk/>
            <pc:sldMk cId="0" sldId="288"/>
            <ac:spMk id="12" creationId="{8E0105E7-23DB-4CF2-8258-FF47C7620F6E}"/>
          </ac:spMkLst>
        </pc:spChg>
        <pc:spChg chg="add del">
          <ac:chgData name="Kristi Simonson" userId="ebf9ab3f-7276-4a4c-a195-95260973895f" providerId="ADAL" clId="{CB638143-E662-4D33-96F2-0B180573EBF4}" dt="2022-06-13T17:55:13.681" v="997"/>
          <ac:spMkLst>
            <pc:docMk/>
            <pc:sldMk cId="0" sldId="288"/>
            <ac:spMk id="14" creationId="{074B4F7D-14B2-478B-8BF5-01E4E0C5D263}"/>
          </ac:spMkLst>
        </pc:spChg>
      </pc:sldChg>
      <pc:sldChg chg="addSp delSp modSp mod setBg delDesignElem">
        <pc:chgData name="Kristi Simonson" userId="ebf9ab3f-7276-4a4c-a195-95260973895f" providerId="ADAL" clId="{CB638143-E662-4D33-96F2-0B180573EBF4}" dt="2022-06-13T18:03:17.481" v="1044" actId="20577"/>
        <pc:sldMkLst>
          <pc:docMk/>
          <pc:sldMk cId="0" sldId="289"/>
        </pc:sldMkLst>
        <pc:spChg chg="mod">
          <ac:chgData name="Kristi Simonson" userId="ebf9ab3f-7276-4a4c-a195-95260973895f" providerId="ADAL" clId="{CB638143-E662-4D33-96F2-0B180573EBF4}" dt="2022-06-13T18:03:17.481" v="1044" actId="20577"/>
          <ac:spMkLst>
            <pc:docMk/>
            <pc:sldMk cId="0" sldId="289"/>
            <ac:spMk id="2" creationId="{00000000-0000-0000-0000-000000000000}"/>
          </ac:spMkLst>
        </pc:spChg>
        <pc:spChg chg="mod">
          <ac:chgData name="Kristi Simonson" userId="ebf9ab3f-7276-4a4c-a195-95260973895f" providerId="ADAL" clId="{CB638143-E662-4D33-96F2-0B180573EBF4}" dt="2022-06-13T17:51:35.123" v="915" actId="26606"/>
          <ac:spMkLst>
            <pc:docMk/>
            <pc:sldMk cId="0" sldId="289"/>
            <ac:spMk id="3" creationId="{00000000-0000-0000-0000-000000000000}"/>
          </ac:spMkLst>
        </pc:spChg>
        <pc:spChg chg="add del">
          <ac:chgData name="Kristi Simonson" userId="ebf9ab3f-7276-4a4c-a195-95260973895f" providerId="ADAL" clId="{CB638143-E662-4D33-96F2-0B180573EBF4}" dt="2022-06-13T17:55:13.681" v="997"/>
          <ac:spMkLst>
            <pc:docMk/>
            <pc:sldMk cId="0" sldId="289"/>
            <ac:spMk id="8" creationId="{DAF1966E-FD40-4A4A-B61B-C4DF7FA05F06}"/>
          </ac:spMkLst>
        </pc:spChg>
        <pc:spChg chg="add del">
          <ac:chgData name="Kristi Simonson" userId="ebf9ab3f-7276-4a4c-a195-95260973895f" providerId="ADAL" clId="{CB638143-E662-4D33-96F2-0B180573EBF4}" dt="2022-06-13T17:55:13.681" v="997"/>
          <ac:spMkLst>
            <pc:docMk/>
            <pc:sldMk cId="0" sldId="289"/>
            <ac:spMk id="10" creationId="{047BFA19-D45E-416B-A404-7AF2F3F27017}"/>
          </ac:spMkLst>
        </pc:spChg>
        <pc:spChg chg="add del">
          <ac:chgData name="Kristi Simonson" userId="ebf9ab3f-7276-4a4c-a195-95260973895f" providerId="ADAL" clId="{CB638143-E662-4D33-96F2-0B180573EBF4}" dt="2022-06-13T17:55:13.681" v="997"/>
          <ac:spMkLst>
            <pc:docMk/>
            <pc:sldMk cId="0" sldId="289"/>
            <ac:spMk id="12" creationId="{8E0105E7-23DB-4CF2-8258-FF47C7620F6E}"/>
          </ac:spMkLst>
        </pc:spChg>
        <pc:spChg chg="add del">
          <ac:chgData name="Kristi Simonson" userId="ebf9ab3f-7276-4a4c-a195-95260973895f" providerId="ADAL" clId="{CB638143-E662-4D33-96F2-0B180573EBF4}" dt="2022-06-13T17:55:13.681" v="997"/>
          <ac:spMkLst>
            <pc:docMk/>
            <pc:sldMk cId="0" sldId="289"/>
            <ac:spMk id="14" creationId="{074B4F7D-14B2-478B-8BF5-01E4E0C5D263}"/>
          </ac:spMkLst>
        </pc:spChg>
      </pc:sldChg>
      <pc:sldChg chg="addSp delSp modSp mod setBg">
        <pc:chgData name="Kristi Simonson" userId="ebf9ab3f-7276-4a4c-a195-95260973895f" providerId="ADAL" clId="{CB638143-E662-4D33-96F2-0B180573EBF4}" dt="2022-06-13T20:17:52.406" v="3452" actId="5793"/>
        <pc:sldMkLst>
          <pc:docMk/>
          <pc:sldMk cId="0" sldId="290"/>
        </pc:sldMkLst>
        <pc:spChg chg="mod">
          <ac:chgData name="Kristi Simonson" userId="ebf9ab3f-7276-4a4c-a195-95260973895f" providerId="ADAL" clId="{CB638143-E662-4D33-96F2-0B180573EBF4}" dt="2022-06-13T18:28:37.235" v="1311" actId="26606"/>
          <ac:spMkLst>
            <pc:docMk/>
            <pc:sldMk cId="0" sldId="290"/>
            <ac:spMk id="2" creationId="{00000000-0000-0000-0000-000000000000}"/>
          </ac:spMkLst>
        </pc:spChg>
        <pc:spChg chg="add del mod">
          <ac:chgData name="Kristi Simonson" userId="ebf9ab3f-7276-4a4c-a195-95260973895f" providerId="ADAL" clId="{CB638143-E662-4D33-96F2-0B180573EBF4}" dt="2022-06-13T18:08:00.246" v="1153" actId="26606"/>
          <ac:spMkLst>
            <pc:docMk/>
            <pc:sldMk cId="0" sldId="290"/>
            <ac:spMk id="3" creationId="{00000000-0000-0000-0000-000000000000}"/>
          </ac:spMkLst>
        </pc:spChg>
        <pc:spChg chg="add del">
          <ac:chgData name="Kristi Simonson" userId="ebf9ab3f-7276-4a4c-a195-95260973895f" providerId="ADAL" clId="{CB638143-E662-4D33-96F2-0B180573EBF4}" dt="2022-06-13T18:07:50.731" v="1149" actId="26606"/>
          <ac:spMkLst>
            <pc:docMk/>
            <pc:sldMk cId="0" sldId="290"/>
            <ac:spMk id="1031" creationId="{F13C74B1-5B17-4795-BED0-7140497B445A}"/>
          </ac:spMkLst>
        </pc:spChg>
        <pc:spChg chg="add del">
          <ac:chgData name="Kristi Simonson" userId="ebf9ab3f-7276-4a4c-a195-95260973895f" providerId="ADAL" clId="{CB638143-E662-4D33-96F2-0B180573EBF4}" dt="2022-06-13T18:07:50.731" v="1149" actId="26606"/>
          <ac:spMkLst>
            <pc:docMk/>
            <pc:sldMk cId="0" sldId="290"/>
            <ac:spMk id="1033" creationId="{D4974D33-8DC5-464E-8C6D-BE58F0669C17}"/>
          </ac:spMkLst>
        </pc:spChg>
        <pc:spChg chg="add del">
          <ac:chgData name="Kristi Simonson" userId="ebf9ab3f-7276-4a4c-a195-95260973895f" providerId="ADAL" clId="{CB638143-E662-4D33-96F2-0B180573EBF4}" dt="2022-06-13T18:08:00.244" v="1152" actId="26606"/>
          <ac:spMkLst>
            <pc:docMk/>
            <pc:sldMk cId="0" sldId="290"/>
            <ac:spMk id="1035" creationId="{9B7AD9F6-8CE7-4299-8FC6-328F4DCD3FF9}"/>
          </ac:spMkLst>
        </pc:spChg>
        <pc:spChg chg="add del">
          <ac:chgData name="Kristi Simonson" userId="ebf9ab3f-7276-4a4c-a195-95260973895f" providerId="ADAL" clId="{CB638143-E662-4D33-96F2-0B180573EBF4}" dt="2022-06-13T18:08:00.244" v="1152" actId="26606"/>
          <ac:spMkLst>
            <pc:docMk/>
            <pc:sldMk cId="0" sldId="290"/>
            <ac:spMk id="1036" creationId="{F49775AF-8896-43EE-92C6-83497D6DC56F}"/>
          </ac:spMkLst>
        </pc:spChg>
        <pc:spChg chg="add del">
          <ac:chgData name="Kristi Simonson" userId="ebf9ab3f-7276-4a4c-a195-95260973895f" providerId="ADAL" clId="{CB638143-E662-4D33-96F2-0B180573EBF4}" dt="2022-06-13T18:28:37.235" v="1311" actId="26606"/>
          <ac:spMkLst>
            <pc:docMk/>
            <pc:sldMk cId="0" sldId="290"/>
            <ac:spMk id="1038" creationId="{F94AA2BD-2E3F-4B1D-8127-5744B8115311}"/>
          </ac:spMkLst>
        </pc:spChg>
        <pc:spChg chg="add del">
          <ac:chgData name="Kristi Simonson" userId="ebf9ab3f-7276-4a4c-a195-95260973895f" providerId="ADAL" clId="{CB638143-E662-4D33-96F2-0B180573EBF4}" dt="2022-06-13T18:28:37.235" v="1311" actId="26606"/>
          <ac:spMkLst>
            <pc:docMk/>
            <pc:sldMk cId="0" sldId="290"/>
            <ac:spMk id="1039" creationId="{4BD02261-2DC8-4AA8-9E16-7751AE892445}"/>
          </ac:spMkLst>
        </pc:spChg>
        <pc:spChg chg="add del">
          <ac:chgData name="Kristi Simonson" userId="ebf9ab3f-7276-4a4c-a195-95260973895f" providerId="ADAL" clId="{CB638143-E662-4D33-96F2-0B180573EBF4}" dt="2022-06-13T18:28:37.235" v="1311" actId="26606"/>
          <ac:spMkLst>
            <pc:docMk/>
            <pc:sldMk cId="0" sldId="290"/>
            <ac:spMk id="1040" creationId="{3D752CF2-2291-40B5-B462-C17B174C10BC}"/>
          </ac:spMkLst>
        </pc:spChg>
        <pc:spChg chg="add mod">
          <ac:chgData name="Kristi Simonson" userId="ebf9ab3f-7276-4a4c-a195-95260973895f" providerId="ADAL" clId="{CB638143-E662-4D33-96F2-0B180573EBF4}" dt="2022-06-13T20:17:52.406" v="3452" actId="5793"/>
          <ac:spMkLst>
            <pc:docMk/>
            <pc:sldMk cId="0" sldId="290"/>
            <ac:spMk id="1041" creationId="{00000000-0000-0000-0000-000000000000}"/>
          </ac:spMkLst>
        </pc:spChg>
        <pc:spChg chg="add">
          <ac:chgData name="Kristi Simonson" userId="ebf9ab3f-7276-4a4c-a195-95260973895f" providerId="ADAL" clId="{CB638143-E662-4D33-96F2-0B180573EBF4}" dt="2022-06-13T18:28:37.235" v="1311" actId="26606"/>
          <ac:spMkLst>
            <pc:docMk/>
            <pc:sldMk cId="0" sldId="290"/>
            <ac:spMk id="1046" creationId="{560AFAAC-EA6C-45A9-9E03-C9C9F0193B4F}"/>
          </ac:spMkLst>
        </pc:spChg>
        <pc:spChg chg="add">
          <ac:chgData name="Kristi Simonson" userId="ebf9ab3f-7276-4a4c-a195-95260973895f" providerId="ADAL" clId="{CB638143-E662-4D33-96F2-0B180573EBF4}" dt="2022-06-13T18:28:37.235" v="1311" actId="26606"/>
          <ac:spMkLst>
            <pc:docMk/>
            <pc:sldMk cId="0" sldId="290"/>
            <ac:spMk id="1048" creationId="{83549E37-C86B-4401-90BD-D8BF83859F14}"/>
          </ac:spMkLst>
        </pc:spChg>
        <pc:spChg chg="add">
          <ac:chgData name="Kristi Simonson" userId="ebf9ab3f-7276-4a4c-a195-95260973895f" providerId="ADAL" clId="{CB638143-E662-4D33-96F2-0B180573EBF4}" dt="2022-06-13T18:28:37.235" v="1311" actId="26606"/>
          <ac:spMkLst>
            <pc:docMk/>
            <pc:sldMk cId="0" sldId="290"/>
            <ac:spMk id="1050" creationId="{8A17784E-76D8-4521-A77D-0D2EBB923004}"/>
          </ac:spMkLst>
        </pc:spChg>
        <pc:spChg chg="add">
          <ac:chgData name="Kristi Simonson" userId="ebf9ab3f-7276-4a4c-a195-95260973895f" providerId="ADAL" clId="{CB638143-E662-4D33-96F2-0B180573EBF4}" dt="2022-06-13T18:28:37.235" v="1311" actId="26606"/>
          <ac:spMkLst>
            <pc:docMk/>
            <pc:sldMk cId="0" sldId="290"/>
            <ac:spMk id="1052" creationId="{C0036C6B-F09C-4EAB-AE02-8D056EE74856}"/>
          </ac:spMkLst>
        </pc:spChg>
        <pc:spChg chg="add">
          <ac:chgData name="Kristi Simonson" userId="ebf9ab3f-7276-4a4c-a195-95260973895f" providerId="ADAL" clId="{CB638143-E662-4D33-96F2-0B180573EBF4}" dt="2022-06-13T18:28:37.235" v="1311" actId="26606"/>
          <ac:spMkLst>
            <pc:docMk/>
            <pc:sldMk cId="0" sldId="290"/>
            <ac:spMk id="1054" creationId="{FC8D5885-2804-4D3C-BE31-902E4D3279B0}"/>
          </ac:spMkLst>
        </pc:spChg>
        <pc:picChg chg="add del mod ord replId">
          <ac:chgData name="Kristi Simonson" userId="ebf9ab3f-7276-4a4c-a195-95260973895f" providerId="ADAL" clId="{CB638143-E662-4D33-96F2-0B180573EBF4}" dt="2022-06-13T18:28:37.235" v="1311" actId="26606"/>
          <ac:picMkLst>
            <pc:docMk/>
            <pc:sldMk cId="0" sldId="290"/>
            <ac:picMk id="1026" creationId="{00000000-0000-0000-0000-000000000000}"/>
          </ac:picMkLst>
        </pc:picChg>
        <pc:picChg chg="add del">
          <ac:chgData name="Kristi Simonson" userId="ebf9ab3f-7276-4a4c-a195-95260973895f" providerId="ADAL" clId="{CB638143-E662-4D33-96F2-0B180573EBF4}" dt="2022-06-13T18:08:00.244" v="1152" actId="26606"/>
          <ac:picMkLst>
            <pc:docMk/>
            <pc:sldMk cId="0" sldId="290"/>
            <ac:picMk id="1026" creationId="{00000000-0000-0000-0000-000000000000}"/>
          </ac:picMkLst>
        </pc:picChg>
      </pc:sldChg>
      <pc:sldChg chg="addSp delSp modSp mod setBg delDesignElem">
        <pc:chgData name="Kristi Simonson" userId="ebf9ab3f-7276-4a4c-a195-95260973895f" providerId="ADAL" clId="{CB638143-E662-4D33-96F2-0B180573EBF4}" dt="2022-06-13T17:55:13.681" v="997"/>
        <pc:sldMkLst>
          <pc:docMk/>
          <pc:sldMk cId="0" sldId="291"/>
        </pc:sldMkLst>
        <pc:spChg chg="mod">
          <ac:chgData name="Kristi Simonson" userId="ebf9ab3f-7276-4a4c-a195-95260973895f" providerId="ADAL" clId="{CB638143-E662-4D33-96F2-0B180573EBF4}" dt="2022-06-13T17:52:36.407" v="924" actId="26606"/>
          <ac:spMkLst>
            <pc:docMk/>
            <pc:sldMk cId="0" sldId="291"/>
            <ac:spMk id="2" creationId="{00000000-0000-0000-0000-000000000000}"/>
          </ac:spMkLst>
        </pc:spChg>
        <pc:spChg chg="mod">
          <ac:chgData name="Kristi Simonson" userId="ebf9ab3f-7276-4a4c-a195-95260973895f" providerId="ADAL" clId="{CB638143-E662-4D33-96F2-0B180573EBF4}" dt="2022-06-13T17:52:41.608" v="927" actId="20577"/>
          <ac:spMkLst>
            <pc:docMk/>
            <pc:sldMk cId="0" sldId="291"/>
            <ac:spMk id="3" creationId="{00000000-0000-0000-0000-000000000000}"/>
          </ac:spMkLst>
        </pc:spChg>
        <pc:spChg chg="add del">
          <ac:chgData name="Kristi Simonson" userId="ebf9ab3f-7276-4a4c-a195-95260973895f" providerId="ADAL" clId="{CB638143-E662-4D33-96F2-0B180573EBF4}" dt="2022-06-13T17:55:13.681" v="997"/>
          <ac:spMkLst>
            <pc:docMk/>
            <pc:sldMk cId="0" sldId="291"/>
            <ac:spMk id="8" creationId="{DAF1966E-FD40-4A4A-B61B-C4DF7FA05F06}"/>
          </ac:spMkLst>
        </pc:spChg>
        <pc:spChg chg="add del">
          <ac:chgData name="Kristi Simonson" userId="ebf9ab3f-7276-4a4c-a195-95260973895f" providerId="ADAL" clId="{CB638143-E662-4D33-96F2-0B180573EBF4}" dt="2022-06-13T17:55:13.681" v="997"/>
          <ac:spMkLst>
            <pc:docMk/>
            <pc:sldMk cId="0" sldId="291"/>
            <ac:spMk id="10" creationId="{047BFA19-D45E-416B-A404-7AF2F3F27017}"/>
          </ac:spMkLst>
        </pc:spChg>
        <pc:spChg chg="add del">
          <ac:chgData name="Kristi Simonson" userId="ebf9ab3f-7276-4a4c-a195-95260973895f" providerId="ADAL" clId="{CB638143-E662-4D33-96F2-0B180573EBF4}" dt="2022-06-13T17:55:13.681" v="997"/>
          <ac:spMkLst>
            <pc:docMk/>
            <pc:sldMk cId="0" sldId="291"/>
            <ac:spMk id="12" creationId="{8E0105E7-23DB-4CF2-8258-FF47C7620F6E}"/>
          </ac:spMkLst>
        </pc:spChg>
        <pc:spChg chg="add del">
          <ac:chgData name="Kristi Simonson" userId="ebf9ab3f-7276-4a4c-a195-95260973895f" providerId="ADAL" clId="{CB638143-E662-4D33-96F2-0B180573EBF4}" dt="2022-06-13T17:55:13.681" v="997"/>
          <ac:spMkLst>
            <pc:docMk/>
            <pc:sldMk cId="0" sldId="291"/>
            <ac:spMk id="14" creationId="{074B4F7D-14B2-478B-8BF5-01E4E0C5D263}"/>
          </ac:spMkLst>
        </pc:spChg>
      </pc:sldChg>
      <pc:sldChg chg="addSp delSp modSp mod setBg delDesignElem">
        <pc:chgData name="Kristi Simonson" userId="ebf9ab3f-7276-4a4c-a195-95260973895f" providerId="ADAL" clId="{CB638143-E662-4D33-96F2-0B180573EBF4}" dt="2022-06-13T20:39:59.120" v="3612" actId="20577"/>
        <pc:sldMkLst>
          <pc:docMk/>
          <pc:sldMk cId="0" sldId="292"/>
        </pc:sldMkLst>
        <pc:spChg chg="mod">
          <ac:chgData name="Kristi Simonson" userId="ebf9ab3f-7276-4a4c-a195-95260973895f" providerId="ADAL" clId="{CB638143-E662-4D33-96F2-0B180573EBF4}" dt="2022-06-13T17:52:33.721" v="923" actId="26606"/>
          <ac:spMkLst>
            <pc:docMk/>
            <pc:sldMk cId="0" sldId="292"/>
            <ac:spMk id="2" creationId="{00000000-0000-0000-0000-000000000000}"/>
          </ac:spMkLst>
        </pc:spChg>
        <pc:spChg chg="mod">
          <ac:chgData name="Kristi Simonson" userId="ebf9ab3f-7276-4a4c-a195-95260973895f" providerId="ADAL" clId="{CB638143-E662-4D33-96F2-0B180573EBF4}" dt="2022-06-13T20:39:59.120" v="3612" actId="20577"/>
          <ac:spMkLst>
            <pc:docMk/>
            <pc:sldMk cId="0" sldId="292"/>
            <ac:spMk id="3" creationId="{00000000-0000-0000-0000-000000000000}"/>
          </ac:spMkLst>
        </pc:spChg>
        <pc:spChg chg="add del">
          <ac:chgData name="Kristi Simonson" userId="ebf9ab3f-7276-4a4c-a195-95260973895f" providerId="ADAL" clId="{CB638143-E662-4D33-96F2-0B180573EBF4}" dt="2022-06-13T17:55:13.681" v="997"/>
          <ac:spMkLst>
            <pc:docMk/>
            <pc:sldMk cId="0" sldId="292"/>
            <ac:spMk id="8" creationId="{DAF1966E-FD40-4A4A-B61B-C4DF7FA05F06}"/>
          </ac:spMkLst>
        </pc:spChg>
        <pc:spChg chg="add del">
          <ac:chgData name="Kristi Simonson" userId="ebf9ab3f-7276-4a4c-a195-95260973895f" providerId="ADAL" clId="{CB638143-E662-4D33-96F2-0B180573EBF4}" dt="2022-06-13T17:55:13.681" v="997"/>
          <ac:spMkLst>
            <pc:docMk/>
            <pc:sldMk cId="0" sldId="292"/>
            <ac:spMk id="10" creationId="{047BFA19-D45E-416B-A404-7AF2F3F27017}"/>
          </ac:spMkLst>
        </pc:spChg>
        <pc:spChg chg="add del">
          <ac:chgData name="Kristi Simonson" userId="ebf9ab3f-7276-4a4c-a195-95260973895f" providerId="ADAL" clId="{CB638143-E662-4D33-96F2-0B180573EBF4}" dt="2022-06-13T17:55:13.681" v="997"/>
          <ac:spMkLst>
            <pc:docMk/>
            <pc:sldMk cId="0" sldId="292"/>
            <ac:spMk id="12" creationId="{8E0105E7-23DB-4CF2-8258-FF47C7620F6E}"/>
          </ac:spMkLst>
        </pc:spChg>
        <pc:spChg chg="add del">
          <ac:chgData name="Kristi Simonson" userId="ebf9ab3f-7276-4a4c-a195-95260973895f" providerId="ADAL" clId="{CB638143-E662-4D33-96F2-0B180573EBF4}" dt="2022-06-13T17:55:13.681" v="997"/>
          <ac:spMkLst>
            <pc:docMk/>
            <pc:sldMk cId="0" sldId="292"/>
            <ac:spMk id="14" creationId="{074B4F7D-14B2-478B-8BF5-01E4E0C5D263}"/>
          </ac:spMkLst>
        </pc:spChg>
      </pc:sldChg>
      <pc:sldChg chg="addSp delSp modSp mod setBg delDesignElem">
        <pc:chgData name="Kristi Simonson" userId="ebf9ab3f-7276-4a4c-a195-95260973895f" providerId="ADAL" clId="{CB638143-E662-4D33-96F2-0B180573EBF4}" dt="2022-06-13T20:40:10.520" v="3616" actId="20577"/>
        <pc:sldMkLst>
          <pc:docMk/>
          <pc:sldMk cId="0" sldId="293"/>
        </pc:sldMkLst>
        <pc:spChg chg="mod">
          <ac:chgData name="Kristi Simonson" userId="ebf9ab3f-7276-4a4c-a195-95260973895f" providerId="ADAL" clId="{CB638143-E662-4D33-96F2-0B180573EBF4}" dt="2022-06-13T17:51:45.810" v="917" actId="26606"/>
          <ac:spMkLst>
            <pc:docMk/>
            <pc:sldMk cId="0" sldId="293"/>
            <ac:spMk id="2" creationId="{00000000-0000-0000-0000-000000000000}"/>
          </ac:spMkLst>
        </pc:spChg>
        <pc:spChg chg="mod">
          <ac:chgData name="Kristi Simonson" userId="ebf9ab3f-7276-4a4c-a195-95260973895f" providerId="ADAL" clId="{CB638143-E662-4D33-96F2-0B180573EBF4}" dt="2022-06-13T20:40:10.520" v="3616" actId="20577"/>
          <ac:spMkLst>
            <pc:docMk/>
            <pc:sldMk cId="0" sldId="293"/>
            <ac:spMk id="3" creationId="{00000000-0000-0000-0000-000000000000}"/>
          </ac:spMkLst>
        </pc:spChg>
        <pc:spChg chg="add del">
          <ac:chgData name="Kristi Simonson" userId="ebf9ab3f-7276-4a4c-a195-95260973895f" providerId="ADAL" clId="{CB638143-E662-4D33-96F2-0B180573EBF4}" dt="2022-06-13T17:55:13.681" v="997"/>
          <ac:spMkLst>
            <pc:docMk/>
            <pc:sldMk cId="0" sldId="293"/>
            <ac:spMk id="8" creationId="{DAF1966E-FD40-4A4A-B61B-C4DF7FA05F06}"/>
          </ac:spMkLst>
        </pc:spChg>
        <pc:spChg chg="add del">
          <ac:chgData name="Kristi Simonson" userId="ebf9ab3f-7276-4a4c-a195-95260973895f" providerId="ADAL" clId="{CB638143-E662-4D33-96F2-0B180573EBF4}" dt="2022-06-13T17:55:13.681" v="997"/>
          <ac:spMkLst>
            <pc:docMk/>
            <pc:sldMk cId="0" sldId="293"/>
            <ac:spMk id="10" creationId="{047BFA19-D45E-416B-A404-7AF2F3F27017}"/>
          </ac:spMkLst>
        </pc:spChg>
        <pc:spChg chg="add del">
          <ac:chgData name="Kristi Simonson" userId="ebf9ab3f-7276-4a4c-a195-95260973895f" providerId="ADAL" clId="{CB638143-E662-4D33-96F2-0B180573EBF4}" dt="2022-06-13T17:55:13.681" v="997"/>
          <ac:spMkLst>
            <pc:docMk/>
            <pc:sldMk cId="0" sldId="293"/>
            <ac:spMk id="12" creationId="{8E0105E7-23DB-4CF2-8258-FF47C7620F6E}"/>
          </ac:spMkLst>
        </pc:spChg>
        <pc:spChg chg="add del">
          <ac:chgData name="Kristi Simonson" userId="ebf9ab3f-7276-4a4c-a195-95260973895f" providerId="ADAL" clId="{CB638143-E662-4D33-96F2-0B180573EBF4}" dt="2022-06-13T17:55:13.681" v="997"/>
          <ac:spMkLst>
            <pc:docMk/>
            <pc:sldMk cId="0" sldId="293"/>
            <ac:spMk id="14" creationId="{074B4F7D-14B2-478B-8BF5-01E4E0C5D263}"/>
          </ac:spMkLst>
        </pc:spChg>
      </pc:sldChg>
      <pc:sldChg chg="addSp delSp modSp mod setBg">
        <pc:chgData name="Kristi Simonson" userId="ebf9ab3f-7276-4a4c-a195-95260973895f" providerId="ADAL" clId="{CB638143-E662-4D33-96F2-0B180573EBF4}" dt="2022-06-13T18:17:45.732" v="1227" actId="14100"/>
        <pc:sldMkLst>
          <pc:docMk/>
          <pc:sldMk cId="0" sldId="294"/>
        </pc:sldMkLst>
        <pc:spChg chg="mod">
          <ac:chgData name="Kristi Simonson" userId="ebf9ab3f-7276-4a4c-a195-95260973895f" providerId="ADAL" clId="{CB638143-E662-4D33-96F2-0B180573EBF4}" dt="2022-06-13T18:13:59.941" v="1198" actId="26606"/>
          <ac:spMkLst>
            <pc:docMk/>
            <pc:sldMk cId="0" sldId="294"/>
            <ac:spMk id="2" creationId="{00000000-0000-0000-0000-000000000000}"/>
          </ac:spMkLst>
        </pc:spChg>
        <pc:spChg chg="add del mod">
          <ac:chgData name="Kristi Simonson" userId="ebf9ab3f-7276-4a4c-a195-95260973895f" providerId="ADAL" clId="{CB638143-E662-4D33-96F2-0B180573EBF4}" dt="2022-06-13T18:13:59.941" v="1198" actId="26606"/>
          <ac:spMkLst>
            <pc:docMk/>
            <pc:sldMk cId="0" sldId="294"/>
            <ac:spMk id="3" creationId="{00000000-0000-0000-0000-000000000000}"/>
          </ac:spMkLst>
        </pc:spChg>
        <pc:spChg chg="add del">
          <ac:chgData name="Kristi Simonson" userId="ebf9ab3f-7276-4a4c-a195-95260973895f" providerId="ADAL" clId="{CB638143-E662-4D33-96F2-0B180573EBF4}" dt="2022-06-13T18:13:59.941" v="1198" actId="26606"/>
          <ac:spMkLst>
            <pc:docMk/>
            <pc:sldMk cId="0" sldId="294"/>
            <ac:spMk id="1031" creationId="{37C89E4B-3C9F-44B9-8B86-D9E3D112D8EC}"/>
          </ac:spMkLst>
        </pc:spChg>
        <pc:picChg chg="add del mod replId">
          <ac:chgData name="Kristi Simonson" userId="ebf9ab3f-7276-4a4c-a195-95260973895f" providerId="ADAL" clId="{CB638143-E662-4D33-96F2-0B180573EBF4}" dt="2022-06-13T18:17:45.732" v="1227" actId="14100"/>
          <ac:picMkLst>
            <pc:docMk/>
            <pc:sldMk cId="0" sldId="294"/>
            <ac:picMk id="1026" creationId="{00000000-0000-0000-0000-000000000000}"/>
          </ac:picMkLst>
        </pc:picChg>
        <pc:picChg chg="add del">
          <ac:chgData name="Kristi Simonson" userId="ebf9ab3f-7276-4a4c-a195-95260973895f" providerId="ADAL" clId="{CB638143-E662-4D33-96F2-0B180573EBF4}" dt="2022-06-13T18:13:59.941" v="1198" actId="26606"/>
          <ac:picMkLst>
            <pc:docMk/>
            <pc:sldMk cId="0" sldId="294"/>
            <ac:picMk id="1026" creationId="{00000000-0000-0000-0000-000000000000}"/>
          </ac:picMkLst>
        </pc:picChg>
        <pc:cxnChg chg="add del">
          <ac:chgData name="Kristi Simonson" userId="ebf9ab3f-7276-4a4c-a195-95260973895f" providerId="ADAL" clId="{CB638143-E662-4D33-96F2-0B180573EBF4}" dt="2022-06-13T18:13:59.941" v="1198" actId="26606"/>
          <ac:cxnSpMkLst>
            <pc:docMk/>
            <pc:sldMk cId="0" sldId="294"/>
            <ac:cxnSpMk id="1033" creationId="{AA2EAA10-076F-46BD-8F0F-B9A2FB77A85C}"/>
          </ac:cxnSpMkLst>
        </pc:cxnChg>
        <pc:cxnChg chg="add del">
          <ac:chgData name="Kristi Simonson" userId="ebf9ab3f-7276-4a4c-a195-95260973895f" providerId="ADAL" clId="{CB638143-E662-4D33-96F2-0B180573EBF4}" dt="2022-06-13T18:13:59.941" v="1198" actId="26606"/>
          <ac:cxnSpMkLst>
            <pc:docMk/>
            <pc:sldMk cId="0" sldId="294"/>
            <ac:cxnSpMk id="1035" creationId="{D891E407-403B-4764-86C9-33A56D3BCAA3}"/>
          </ac:cxnSpMkLst>
        </pc:cxnChg>
      </pc:sldChg>
      <pc:sldChg chg="addSp delSp modSp mod setBg addAnim delAnim modAnim delDesignElem">
        <pc:chgData name="Kristi Simonson" userId="ebf9ab3f-7276-4a4c-a195-95260973895f" providerId="ADAL" clId="{CB638143-E662-4D33-96F2-0B180573EBF4}" dt="2022-06-13T20:38:35.835" v="3604" actId="1038"/>
        <pc:sldMkLst>
          <pc:docMk/>
          <pc:sldMk cId="0" sldId="295"/>
        </pc:sldMkLst>
        <pc:spChg chg="mod">
          <ac:chgData name="Kristi Simonson" userId="ebf9ab3f-7276-4a4c-a195-95260973895f" providerId="ADAL" clId="{CB638143-E662-4D33-96F2-0B180573EBF4}" dt="2022-06-13T20:24:37.040" v="3507" actId="20577"/>
          <ac:spMkLst>
            <pc:docMk/>
            <pc:sldMk cId="0" sldId="295"/>
            <ac:spMk id="2" creationId="{00000000-0000-0000-0000-000000000000}"/>
          </ac:spMkLst>
        </pc:spChg>
        <pc:spChg chg="del mod">
          <ac:chgData name="Kristi Simonson" userId="ebf9ab3f-7276-4a4c-a195-95260973895f" providerId="ADAL" clId="{CB638143-E662-4D33-96F2-0B180573EBF4}" dt="2022-06-13T17:21:45.227" v="514" actId="478"/>
          <ac:spMkLst>
            <pc:docMk/>
            <pc:sldMk cId="0" sldId="295"/>
            <ac:spMk id="3" creationId="{00000000-0000-0000-0000-000000000000}"/>
          </ac:spMkLst>
        </pc:spChg>
        <pc:spChg chg="add mod">
          <ac:chgData name="Kristi Simonson" userId="ebf9ab3f-7276-4a4c-a195-95260973895f" providerId="ADAL" clId="{CB638143-E662-4D33-96F2-0B180573EBF4}" dt="2022-06-13T20:38:35.835" v="3604" actId="1038"/>
          <ac:spMkLst>
            <pc:docMk/>
            <pc:sldMk cId="0" sldId="295"/>
            <ac:spMk id="4" creationId="{D2A24DA0-5088-2BC0-F16B-DD34531E9DE3}"/>
          </ac:spMkLst>
        </pc:spChg>
        <pc:spChg chg="add del">
          <ac:chgData name="Kristi Simonson" userId="ebf9ab3f-7276-4a4c-a195-95260973895f" providerId="ADAL" clId="{CB638143-E662-4D33-96F2-0B180573EBF4}" dt="2022-06-13T17:25:29.666" v="610" actId="26606"/>
          <ac:spMkLst>
            <pc:docMk/>
            <pc:sldMk cId="0" sldId="295"/>
            <ac:spMk id="7" creationId="{D278ADA9-6383-4BDD-80D2-8899A402687B}"/>
          </ac:spMkLst>
        </pc:spChg>
        <pc:spChg chg="add del">
          <ac:chgData name="Kristi Simonson" userId="ebf9ab3f-7276-4a4c-a195-95260973895f" providerId="ADAL" clId="{CB638143-E662-4D33-96F2-0B180573EBF4}" dt="2022-06-13T17:25:29.666" v="610" actId="26606"/>
          <ac:spMkLst>
            <pc:docMk/>
            <pc:sldMk cId="0" sldId="295"/>
            <ac:spMk id="9" creationId="{484B7147-B0F6-40ED-B5A2-FF72BC8198B6}"/>
          </ac:spMkLst>
        </pc:spChg>
        <pc:spChg chg="add del">
          <ac:chgData name="Kristi Simonson" userId="ebf9ab3f-7276-4a4c-a195-95260973895f" providerId="ADAL" clId="{CB638143-E662-4D33-96F2-0B180573EBF4}" dt="2022-06-13T17:25:29.666" v="610" actId="26606"/>
          <ac:spMkLst>
            <pc:docMk/>
            <pc:sldMk cId="0" sldId="295"/>
            <ac:spMk id="11" creationId="{B36D2DE0-0628-4A9A-A59D-7BA8B5EB3022}"/>
          </ac:spMkLst>
        </pc:spChg>
        <pc:spChg chg="add del">
          <ac:chgData name="Kristi Simonson" userId="ebf9ab3f-7276-4a4c-a195-95260973895f" providerId="ADAL" clId="{CB638143-E662-4D33-96F2-0B180573EBF4}" dt="2022-06-13T17:25:29.666" v="610" actId="26606"/>
          <ac:spMkLst>
            <pc:docMk/>
            <pc:sldMk cId="0" sldId="295"/>
            <ac:spMk id="13" creationId="{48E405C9-94BE-41DA-928C-DEC9A8550E9F}"/>
          </ac:spMkLst>
        </pc:spChg>
        <pc:spChg chg="add del">
          <ac:chgData name="Kristi Simonson" userId="ebf9ab3f-7276-4a4c-a195-95260973895f" providerId="ADAL" clId="{CB638143-E662-4D33-96F2-0B180573EBF4}" dt="2022-06-13T17:25:29.666" v="610" actId="26606"/>
          <ac:spMkLst>
            <pc:docMk/>
            <pc:sldMk cId="0" sldId="295"/>
            <ac:spMk id="15" creationId="{D2091A72-D5BB-42AC-8FD3-F7747D90861E}"/>
          </ac:spMkLst>
        </pc:spChg>
        <pc:spChg chg="add del">
          <ac:chgData name="Kristi Simonson" userId="ebf9ab3f-7276-4a4c-a195-95260973895f" providerId="ADAL" clId="{CB638143-E662-4D33-96F2-0B180573EBF4}" dt="2022-06-13T17:25:29.666" v="610" actId="26606"/>
          <ac:spMkLst>
            <pc:docMk/>
            <pc:sldMk cId="0" sldId="295"/>
            <ac:spMk id="17" creationId="{6ED12BFC-A737-46AF-8411-481112D54B0C}"/>
          </ac:spMkLst>
        </pc:spChg>
        <pc:spChg chg="add del">
          <ac:chgData name="Kristi Simonson" userId="ebf9ab3f-7276-4a4c-a195-95260973895f" providerId="ADAL" clId="{CB638143-E662-4D33-96F2-0B180573EBF4}" dt="2022-06-13T17:25:07.125" v="607" actId="26606"/>
          <ac:spMkLst>
            <pc:docMk/>
            <pc:sldMk cId="0" sldId="295"/>
            <ac:spMk id="22" creationId="{4E1BEB12-92AF-4445-98AD-4C7756E7C93B}"/>
          </ac:spMkLst>
        </pc:spChg>
        <pc:spChg chg="add del">
          <ac:chgData name="Kristi Simonson" userId="ebf9ab3f-7276-4a4c-a195-95260973895f" providerId="ADAL" clId="{CB638143-E662-4D33-96F2-0B180573EBF4}" dt="2022-06-13T17:25:07.125" v="607" actId="26606"/>
          <ac:spMkLst>
            <pc:docMk/>
            <pc:sldMk cId="0" sldId="295"/>
            <ac:spMk id="24" creationId="{D0522C2C-7B5C-48A7-A969-03941E5D2E76}"/>
          </ac:spMkLst>
        </pc:spChg>
        <pc:spChg chg="add del">
          <ac:chgData name="Kristi Simonson" userId="ebf9ab3f-7276-4a4c-a195-95260973895f" providerId="ADAL" clId="{CB638143-E662-4D33-96F2-0B180573EBF4}" dt="2022-06-13T17:25:07.125" v="607" actId="26606"/>
          <ac:spMkLst>
            <pc:docMk/>
            <pc:sldMk cId="0" sldId="295"/>
            <ac:spMk id="26" creationId="{9C682A1A-5B2D-4111-BBD6-620165633E5B}"/>
          </ac:spMkLst>
        </pc:spChg>
        <pc:spChg chg="add del">
          <ac:chgData name="Kristi Simonson" userId="ebf9ab3f-7276-4a4c-a195-95260973895f" providerId="ADAL" clId="{CB638143-E662-4D33-96F2-0B180573EBF4}" dt="2022-06-13T17:25:07.125" v="607" actId="26606"/>
          <ac:spMkLst>
            <pc:docMk/>
            <pc:sldMk cId="0" sldId="295"/>
            <ac:spMk id="28" creationId="{D6EE29F2-D77F-4BD0-A20B-334D316A1C9D}"/>
          </ac:spMkLst>
        </pc:spChg>
        <pc:spChg chg="add del">
          <ac:chgData name="Kristi Simonson" userId="ebf9ab3f-7276-4a4c-a195-95260973895f" providerId="ADAL" clId="{CB638143-E662-4D33-96F2-0B180573EBF4}" dt="2022-06-13T17:25:07.125" v="607" actId="26606"/>
          <ac:spMkLst>
            <pc:docMk/>
            <pc:sldMk cId="0" sldId="295"/>
            <ac:spMk id="30" creationId="{22D09ED2-868F-42C6-866E-F92E0CEF314F}"/>
          </ac:spMkLst>
        </pc:spChg>
        <pc:spChg chg="add del">
          <ac:chgData name="Kristi Simonson" userId="ebf9ab3f-7276-4a4c-a195-95260973895f" providerId="ADAL" clId="{CB638143-E662-4D33-96F2-0B180573EBF4}" dt="2022-06-13T17:25:29.661" v="609" actId="26606"/>
          <ac:spMkLst>
            <pc:docMk/>
            <pc:sldMk cId="0" sldId="295"/>
            <ac:spMk id="32" creationId="{FFD48BC7-DC40-47DE-87EE-9F4B6ECB9ABB}"/>
          </ac:spMkLst>
        </pc:spChg>
        <pc:spChg chg="add del">
          <ac:chgData name="Kristi Simonson" userId="ebf9ab3f-7276-4a4c-a195-95260973895f" providerId="ADAL" clId="{CB638143-E662-4D33-96F2-0B180573EBF4}" dt="2022-06-13T17:25:29.661" v="609" actId="26606"/>
          <ac:spMkLst>
            <pc:docMk/>
            <pc:sldMk cId="0" sldId="295"/>
            <ac:spMk id="33" creationId="{E502BBC7-2C76-46F3-BC24-5985BC13DB88}"/>
          </ac:spMkLst>
        </pc:spChg>
        <pc:spChg chg="add del">
          <ac:chgData name="Kristi Simonson" userId="ebf9ab3f-7276-4a4c-a195-95260973895f" providerId="ADAL" clId="{CB638143-E662-4D33-96F2-0B180573EBF4}" dt="2022-06-13T17:25:29.661" v="609" actId="26606"/>
          <ac:spMkLst>
            <pc:docMk/>
            <pc:sldMk cId="0" sldId="295"/>
            <ac:spMk id="34" creationId="{C7F28D52-2A5F-4D23-81AE-7CB8B591C7AF}"/>
          </ac:spMkLst>
        </pc:spChg>
        <pc:spChg chg="add del">
          <ac:chgData name="Kristi Simonson" userId="ebf9ab3f-7276-4a4c-a195-95260973895f" providerId="ADAL" clId="{CB638143-E662-4D33-96F2-0B180573EBF4}" dt="2022-06-13T17:25:29.661" v="609" actId="26606"/>
          <ac:spMkLst>
            <pc:docMk/>
            <pc:sldMk cId="0" sldId="295"/>
            <ac:spMk id="35" creationId="{3629484E-3792-4B3D-89AD-7C8A1ED0E0D4}"/>
          </ac:spMkLst>
        </pc:spChg>
        <pc:spChg chg="add del">
          <ac:chgData name="Kristi Simonson" userId="ebf9ab3f-7276-4a4c-a195-95260973895f" providerId="ADAL" clId="{CB638143-E662-4D33-96F2-0B180573EBF4}" dt="2022-06-13T17:55:13.681" v="997"/>
          <ac:spMkLst>
            <pc:docMk/>
            <pc:sldMk cId="0" sldId="295"/>
            <ac:spMk id="37" creationId="{B35D3C1D-A6AE-4FCA-BB76-A4748CE5DE55}"/>
          </ac:spMkLst>
        </pc:spChg>
        <pc:spChg chg="add del">
          <ac:chgData name="Kristi Simonson" userId="ebf9ab3f-7276-4a4c-a195-95260973895f" providerId="ADAL" clId="{CB638143-E662-4D33-96F2-0B180573EBF4}" dt="2022-06-13T17:55:13.681" v="997"/>
          <ac:spMkLst>
            <pc:docMk/>
            <pc:sldMk cId="0" sldId="295"/>
            <ac:spMk id="38" creationId="{6D5BF818-2283-4CC9-A120-9225CEDFA6D2}"/>
          </ac:spMkLst>
        </pc:spChg>
        <pc:spChg chg="add del">
          <ac:chgData name="Kristi Simonson" userId="ebf9ab3f-7276-4a4c-a195-95260973895f" providerId="ADAL" clId="{CB638143-E662-4D33-96F2-0B180573EBF4}" dt="2022-06-13T17:55:13.681" v="997"/>
          <ac:spMkLst>
            <pc:docMk/>
            <pc:sldMk cId="0" sldId="295"/>
            <ac:spMk id="39" creationId="{063A42EF-20CC-4BCC-9D0B-222CF3AAE8C9}"/>
          </ac:spMkLst>
        </pc:spChg>
      </pc:sldChg>
      <pc:sldChg chg="addSp delSp modSp mod setBg modAnim">
        <pc:chgData name="Kristi Simonson" userId="ebf9ab3f-7276-4a4c-a195-95260973895f" providerId="ADAL" clId="{CB638143-E662-4D33-96F2-0B180573EBF4}" dt="2022-06-13T18:20:59.682" v="1293" actId="1038"/>
        <pc:sldMkLst>
          <pc:docMk/>
          <pc:sldMk cId="0" sldId="296"/>
        </pc:sldMkLst>
        <pc:spChg chg="mod">
          <ac:chgData name="Kristi Simonson" userId="ebf9ab3f-7276-4a4c-a195-95260973895f" providerId="ADAL" clId="{CB638143-E662-4D33-96F2-0B180573EBF4}" dt="2022-06-13T18:19:34.562" v="1281" actId="1035"/>
          <ac:spMkLst>
            <pc:docMk/>
            <pc:sldMk cId="0" sldId="296"/>
            <ac:spMk id="2" creationId="{00000000-0000-0000-0000-000000000000}"/>
          </ac:spMkLst>
        </pc:spChg>
        <pc:spChg chg="add del mod">
          <ac:chgData name="Kristi Simonson" userId="ebf9ab3f-7276-4a4c-a195-95260973895f" providerId="ADAL" clId="{CB638143-E662-4D33-96F2-0B180573EBF4}" dt="2022-06-13T18:17:45.928" v="1228" actId="26606"/>
          <ac:spMkLst>
            <pc:docMk/>
            <pc:sldMk cId="0" sldId="296"/>
            <ac:spMk id="3" creationId="{00000000-0000-0000-0000-000000000000}"/>
          </ac:spMkLst>
        </pc:spChg>
        <pc:spChg chg="add del">
          <ac:chgData name="Kristi Simonson" userId="ebf9ab3f-7276-4a4c-a195-95260973895f" providerId="ADAL" clId="{CB638143-E662-4D33-96F2-0B180573EBF4}" dt="2022-06-13T18:13:42.758" v="1190" actId="26606"/>
          <ac:spMkLst>
            <pc:docMk/>
            <pc:sldMk cId="0" sldId="296"/>
            <ac:spMk id="2055" creationId="{37C89E4B-3C9F-44B9-8B86-D9E3D112D8EC}"/>
          </ac:spMkLst>
        </pc:spChg>
        <pc:spChg chg="add del">
          <ac:chgData name="Kristi Simonson" userId="ebf9ab3f-7276-4a4c-a195-95260973895f" providerId="ADAL" clId="{CB638143-E662-4D33-96F2-0B180573EBF4}" dt="2022-06-13T18:13:44.971" v="1193" actId="26606"/>
          <ac:spMkLst>
            <pc:docMk/>
            <pc:sldMk cId="0" sldId="296"/>
            <ac:spMk id="2061" creationId="{CBF9EBB4-5078-47B2-AAA0-DF4A88D8182A}"/>
          </ac:spMkLst>
        </pc:spChg>
        <pc:spChg chg="add del">
          <ac:chgData name="Kristi Simonson" userId="ebf9ab3f-7276-4a4c-a195-95260973895f" providerId="ADAL" clId="{CB638143-E662-4D33-96F2-0B180573EBF4}" dt="2022-06-13T18:13:44.971" v="1193" actId="26606"/>
          <ac:spMkLst>
            <pc:docMk/>
            <pc:sldMk cId="0" sldId="296"/>
            <ac:spMk id="2062" creationId="{A34066D6-1B59-4642-A86D-39464CEE971B}"/>
          </ac:spMkLst>
        </pc:spChg>
        <pc:spChg chg="add del">
          <ac:chgData name="Kristi Simonson" userId="ebf9ab3f-7276-4a4c-a195-95260973895f" providerId="ADAL" clId="{CB638143-E662-4D33-96F2-0B180573EBF4}" dt="2022-06-13T18:13:44.971" v="1193" actId="26606"/>
          <ac:spMkLst>
            <pc:docMk/>
            <pc:sldMk cId="0" sldId="296"/>
            <ac:spMk id="2063" creationId="{18E928D9-3091-4385-B979-265D55AD02CE}"/>
          </ac:spMkLst>
        </pc:spChg>
        <pc:spChg chg="add del">
          <ac:chgData name="Kristi Simonson" userId="ebf9ab3f-7276-4a4c-a195-95260973895f" providerId="ADAL" clId="{CB638143-E662-4D33-96F2-0B180573EBF4}" dt="2022-06-13T18:13:44.971" v="1193" actId="26606"/>
          <ac:spMkLst>
            <pc:docMk/>
            <pc:sldMk cId="0" sldId="296"/>
            <ac:spMk id="2064" creationId="{7D602432-D774-4CF5-94E8-7D52D01059D2}"/>
          </ac:spMkLst>
        </pc:spChg>
        <pc:spChg chg="add del">
          <ac:chgData name="Kristi Simonson" userId="ebf9ab3f-7276-4a4c-a195-95260973895f" providerId="ADAL" clId="{CB638143-E662-4D33-96F2-0B180573EBF4}" dt="2022-06-13T18:17:45.928" v="1228" actId="26606"/>
          <ac:spMkLst>
            <pc:docMk/>
            <pc:sldMk cId="0" sldId="296"/>
            <ac:spMk id="2066" creationId="{37C89E4B-3C9F-44B9-8B86-D9E3D112D8EC}"/>
          </ac:spMkLst>
        </pc:spChg>
        <pc:spChg chg="add del">
          <ac:chgData name="Kristi Simonson" userId="ebf9ab3f-7276-4a4c-a195-95260973895f" providerId="ADAL" clId="{CB638143-E662-4D33-96F2-0B180573EBF4}" dt="2022-06-13T18:15:09.813" v="1215" actId="26606"/>
          <ac:spMkLst>
            <pc:docMk/>
            <pc:sldMk cId="0" sldId="296"/>
            <ac:spMk id="2073" creationId="{0E91F5CA-B392-444C-88E3-BF5BAAEBDEB0}"/>
          </ac:spMkLst>
        </pc:spChg>
        <pc:spChg chg="add del">
          <ac:chgData name="Kristi Simonson" userId="ebf9ab3f-7276-4a4c-a195-95260973895f" providerId="ADAL" clId="{CB638143-E662-4D33-96F2-0B180573EBF4}" dt="2022-06-13T18:15:09.813" v="1215" actId="26606"/>
          <ac:spMkLst>
            <pc:docMk/>
            <pc:sldMk cId="0" sldId="296"/>
            <ac:spMk id="2075" creationId="{0459807F-B6FA-44D3-9A53-C55B6B56884A}"/>
          </ac:spMkLst>
        </pc:spChg>
        <pc:picChg chg="add mod">
          <ac:chgData name="Kristi Simonson" userId="ebf9ab3f-7276-4a4c-a195-95260973895f" providerId="ADAL" clId="{CB638143-E662-4D33-96F2-0B180573EBF4}" dt="2022-06-13T18:20:59.682" v="1293" actId="1038"/>
          <ac:picMkLst>
            <pc:docMk/>
            <pc:sldMk cId="0" sldId="296"/>
            <ac:picMk id="1026" creationId="{3B8A1F6C-2F81-2E30-BC3F-E332CB43E234}"/>
          </ac:picMkLst>
        </pc:picChg>
        <pc:picChg chg="add del mod replId">
          <ac:chgData name="Kristi Simonson" userId="ebf9ab3f-7276-4a4c-a195-95260973895f" providerId="ADAL" clId="{CB638143-E662-4D33-96F2-0B180573EBF4}" dt="2022-06-13T18:17:54.589" v="1233" actId="478"/>
          <ac:picMkLst>
            <pc:docMk/>
            <pc:sldMk cId="0" sldId="296"/>
            <ac:picMk id="2050" creationId="{00000000-0000-0000-0000-000000000000}"/>
          </ac:picMkLst>
        </pc:picChg>
        <pc:picChg chg="add del">
          <ac:chgData name="Kristi Simonson" userId="ebf9ab3f-7276-4a4c-a195-95260973895f" providerId="ADAL" clId="{CB638143-E662-4D33-96F2-0B180573EBF4}" dt="2022-06-13T18:13:42.758" v="1190" actId="26606"/>
          <ac:picMkLst>
            <pc:docMk/>
            <pc:sldMk cId="0" sldId="296"/>
            <ac:picMk id="2050" creationId="{00000000-0000-0000-0000-000000000000}"/>
          </ac:picMkLst>
        </pc:picChg>
        <pc:picChg chg="add del">
          <ac:chgData name="Kristi Simonson" userId="ebf9ab3f-7276-4a4c-a195-95260973895f" providerId="ADAL" clId="{CB638143-E662-4D33-96F2-0B180573EBF4}" dt="2022-06-13T18:13:44.971" v="1193" actId="26606"/>
          <ac:picMkLst>
            <pc:docMk/>
            <pc:sldMk cId="0" sldId="296"/>
            <ac:picMk id="2050" creationId="{00000000-0000-0000-0000-000000000000}"/>
          </ac:picMkLst>
        </pc:picChg>
        <pc:picChg chg="add del mod ord">
          <ac:chgData name="Kristi Simonson" userId="ebf9ab3f-7276-4a4c-a195-95260973895f" providerId="ADAL" clId="{CB638143-E662-4D33-96F2-0B180573EBF4}" dt="2022-06-13T18:17:45.928" v="1228" actId="26606"/>
          <ac:picMkLst>
            <pc:docMk/>
            <pc:sldMk cId="0" sldId="296"/>
            <ac:picMk id="2050" creationId="{00000000-0000-0000-0000-000000000000}"/>
          </ac:picMkLst>
        </pc:picChg>
        <pc:cxnChg chg="add del">
          <ac:chgData name="Kristi Simonson" userId="ebf9ab3f-7276-4a4c-a195-95260973895f" providerId="ADAL" clId="{CB638143-E662-4D33-96F2-0B180573EBF4}" dt="2022-06-13T18:13:42.758" v="1190" actId="26606"/>
          <ac:cxnSpMkLst>
            <pc:docMk/>
            <pc:sldMk cId="0" sldId="296"/>
            <ac:cxnSpMk id="2057" creationId="{AA2EAA10-076F-46BD-8F0F-B9A2FB77A85C}"/>
          </ac:cxnSpMkLst>
        </pc:cxnChg>
        <pc:cxnChg chg="add del">
          <ac:chgData name="Kristi Simonson" userId="ebf9ab3f-7276-4a4c-a195-95260973895f" providerId="ADAL" clId="{CB638143-E662-4D33-96F2-0B180573EBF4}" dt="2022-06-13T18:13:42.758" v="1190" actId="26606"/>
          <ac:cxnSpMkLst>
            <pc:docMk/>
            <pc:sldMk cId="0" sldId="296"/>
            <ac:cxnSpMk id="2059" creationId="{D891E407-403B-4764-86C9-33A56D3BCAA3}"/>
          </ac:cxnSpMkLst>
        </pc:cxnChg>
        <pc:cxnChg chg="add del">
          <ac:chgData name="Kristi Simonson" userId="ebf9ab3f-7276-4a4c-a195-95260973895f" providerId="ADAL" clId="{CB638143-E662-4D33-96F2-0B180573EBF4}" dt="2022-06-13T18:17:45.928" v="1228" actId="26606"/>
          <ac:cxnSpMkLst>
            <pc:docMk/>
            <pc:sldMk cId="0" sldId="296"/>
            <ac:cxnSpMk id="2067" creationId="{AA2EAA10-076F-46BD-8F0F-B9A2FB77A85C}"/>
          </ac:cxnSpMkLst>
        </pc:cxnChg>
        <pc:cxnChg chg="add del">
          <ac:chgData name="Kristi Simonson" userId="ebf9ab3f-7276-4a4c-a195-95260973895f" providerId="ADAL" clId="{CB638143-E662-4D33-96F2-0B180573EBF4}" dt="2022-06-13T18:17:45.928" v="1228" actId="26606"/>
          <ac:cxnSpMkLst>
            <pc:docMk/>
            <pc:sldMk cId="0" sldId="296"/>
            <ac:cxnSpMk id="2068" creationId="{D891E407-403B-4764-86C9-33A56D3BCAA3}"/>
          </ac:cxnSpMkLst>
        </pc:cxnChg>
      </pc:sldChg>
      <pc:sldChg chg="addSp delSp modSp add mod setBg delDesignElem">
        <pc:chgData name="Kristi Simonson" userId="ebf9ab3f-7276-4a4c-a195-95260973895f" providerId="ADAL" clId="{CB638143-E662-4D33-96F2-0B180573EBF4}" dt="2022-06-13T20:39:05.502" v="3606" actId="20577"/>
        <pc:sldMkLst>
          <pc:docMk/>
          <pc:sldMk cId="359627989" sldId="297"/>
        </pc:sldMkLst>
        <pc:spChg chg="mod">
          <ac:chgData name="Kristi Simonson" userId="ebf9ab3f-7276-4a4c-a195-95260973895f" providerId="ADAL" clId="{CB638143-E662-4D33-96F2-0B180573EBF4}" dt="2022-06-13T17:51:32.644" v="914" actId="26606"/>
          <ac:spMkLst>
            <pc:docMk/>
            <pc:sldMk cId="359627989" sldId="297"/>
            <ac:spMk id="2" creationId="{00000000-0000-0000-0000-000000000000}"/>
          </ac:spMkLst>
        </pc:spChg>
        <pc:spChg chg="mod">
          <ac:chgData name="Kristi Simonson" userId="ebf9ab3f-7276-4a4c-a195-95260973895f" providerId="ADAL" clId="{CB638143-E662-4D33-96F2-0B180573EBF4}" dt="2022-06-13T20:39:05.502" v="3606" actId="20577"/>
          <ac:spMkLst>
            <pc:docMk/>
            <pc:sldMk cId="359627989" sldId="297"/>
            <ac:spMk id="3" creationId="{00000000-0000-0000-0000-000000000000}"/>
          </ac:spMkLst>
        </pc:spChg>
        <pc:spChg chg="add del">
          <ac:chgData name="Kristi Simonson" userId="ebf9ab3f-7276-4a4c-a195-95260973895f" providerId="ADAL" clId="{CB638143-E662-4D33-96F2-0B180573EBF4}" dt="2022-06-13T17:55:13.681" v="997"/>
          <ac:spMkLst>
            <pc:docMk/>
            <pc:sldMk cId="359627989" sldId="297"/>
            <ac:spMk id="8" creationId="{DAF1966E-FD40-4A4A-B61B-C4DF7FA05F06}"/>
          </ac:spMkLst>
        </pc:spChg>
        <pc:spChg chg="add del">
          <ac:chgData name="Kristi Simonson" userId="ebf9ab3f-7276-4a4c-a195-95260973895f" providerId="ADAL" clId="{CB638143-E662-4D33-96F2-0B180573EBF4}" dt="2022-06-13T17:55:13.681" v="997"/>
          <ac:spMkLst>
            <pc:docMk/>
            <pc:sldMk cId="359627989" sldId="297"/>
            <ac:spMk id="10" creationId="{047BFA19-D45E-416B-A404-7AF2F3F27017}"/>
          </ac:spMkLst>
        </pc:spChg>
        <pc:spChg chg="add del">
          <ac:chgData name="Kristi Simonson" userId="ebf9ab3f-7276-4a4c-a195-95260973895f" providerId="ADAL" clId="{CB638143-E662-4D33-96F2-0B180573EBF4}" dt="2022-06-13T17:55:13.681" v="997"/>
          <ac:spMkLst>
            <pc:docMk/>
            <pc:sldMk cId="359627989" sldId="297"/>
            <ac:spMk id="12" creationId="{8E0105E7-23DB-4CF2-8258-FF47C7620F6E}"/>
          </ac:spMkLst>
        </pc:spChg>
        <pc:spChg chg="add del">
          <ac:chgData name="Kristi Simonson" userId="ebf9ab3f-7276-4a4c-a195-95260973895f" providerId="ADAL" clId="{CB638143-E662-4D33-96F2-0B180573EBF4}" dt="2022-06-13T17:55:13.681" v="997"/>
          <ac:spMkLst>
            <pc:docMk/>
            <pc:sldMk cId="359627989" sldId="297"/>
            <ac:spMk id="14" creationId="{074B4F7D-14B2-478B-8BF5-01E4E0C5D263}"/>
          </ac:spMkLst>
        </pc:spChg>
      </pc:sldChg>
      <pc:sldChg chg="addSp delSp modSp add mod ord setBg modClrScheme delDesignElem chgLayout">
        <pc:chgData name="Kristi Simonson" userId="ebf9ab3f-7276-4a4c-a195-95260973895f" providerId="ADAL" clId="{CB638143-E662-4D33-96F2-0B180573EBF4}" dt="2022-06-13T20:29:08.412" v="3559"/>
        <pc:sldMkLst>
          <pc:docMk/>
          <pc:sldMk cId="2303665538" sldId="298"/>
        </pc:sldMkLst>
        <pc:spChg chg="mod ord">
          <ac:chgData name="Kristi Simonson" userId="ebf9ab3f-7276-4a4c-a195-95260973895f" providerId="ADAL" clId="{CB638143-E662-4D33-96F2-0B180573EBF4}" dt="2022-06-13T18:01:53.769" v="1034" actId="700"/>
          <ac:spMkLst>
            <pc:docMk/>
            <pc:sldMk cId="2303665538" sldId="298"/>
            <ac:spMk id="2" creationId="{00000000-0000-0000-0000-000000000000}"/>
          </ac:spMkLst>
        </pc:spChg>
        <pc:spChg chg="add del mod ord">
          <ac:chgData name="Kristi Simonson" userId="ebf9ab3f-7276-4a4c-a195-95260973895f" providerId="ADAL" clId="{CB638143-E662-4D33-96F2-0B180573EBF4}" dt="2022-06-13T18:01:53.769" v="1034" actId="700"/>
          <ac:spMkLst>
            <pc:docMk/>
            <pc:sldMk cId="2303665538" sldId="298"/>
            <ac:spMk id="3" creationId="{00000000-0000-0000-0000-000000000000}"/>
          </ac:spMkLst>
        </pc:spChg>
        <pc:spChg chg="add del mod ord">
          <ac:chgData name="Kristi Simonson" userId="ebf9ab3f-7276-4a4c-a195-95260973895f" providerId="ADAL" clId="{CB638143-E662-4D33-96F2-0B180573EBF4}" dt="2022-06-13T18:00:48.212" v="1030" actId="700"/>
          <ac:spMkLst>
            <pc:docMk/>
            <pc:sldMk cId="2303665538" sldId="298"/>
            <ac:spMk id="4" creationId="{0DE0698F-70A9-D61B-5B22-4C804CC7D5A8}"/>
          </ac:spMkLst>
        </pc:spChg>
        <pc:spChg chg="add del mod ord">
          <ac:chgData name="Kristi Simonson" userId="ebf9ab3f-7276-4a4c-a195-95260973895f" providerId="ADAL" clId="{CB638143-E662-4D33-96F2-0B180573EBF4}" dt="2022-06-13T18:01:17.939" v="1032" actId="700"/>
          <ac:spMkLst>
            <pc:docMk/>
            <pc:sldMk cId="2303665538" sldId="298"/>
            <ac:spMk id="5" creationId="{478E736E-80E8-C636-0295-B7620AE6B2C2}"/>
          </ac:spMkLst>
        </pc:spChg>
        <pc:spChg chg="add del mod ord">
          <ac:chgData name="Kristi Simonson" userId="ebf9ab3f-7276-4a4c-a195-95260973895f" providerId="ADAL" clId="{CB638143-E662-4D33-96F2-0B180573EBF4}" dt="2022-06-13T18:01:53.769" v="1034" actId="700"/>
          <ac:spMkLst>
            <pc:docMk/>
            <pc:sldMk cId="2303665538" sldId="298"/>
            <ac:spMk id="6" creationId="{E9F7A9DB-BFCE-E4C1-6F05-D16B5414095C}"/>
          </ac:spMkLst>
        </pc:spChg>
        <pc:spChg chg="add del">
          <ac:chgData name="Kristi Simonson" userId="ebf9ab3f-7276-4a4c-a195-95260973895f" providerId="ADAL" clId="{CB638143-E662-4D33-96F2-0B180573EBF4}" dt="2022-06-13T17:44:07.355" v="792" actId="26606"/>
          <ac:spMkLst>
            <pc:docMk/>
            <pc:sldMk cId="2303665538" sldId="298"/>
            <ac:spMk id="8" creationId="{DAF1966E-FD40-4A4A-B61B-C4DF7FA05F06}"/>
          </ac:spMkLst>
        </pc:spChg>
        <pc:spChg chg="add del">
          <ac:chgData name="Kristi Simonson" userId="ebf9ab3f-7276-4a4c-a195-95260973895f" providerId="ADAL" clId="{CB638143-E662-4D33-96F2-0B180573EBF4}" dt="2022-06-13T17:44:07.355" v="792" actId="26606"/>
          <ac:spMkLst>
            <pc:docMk/>
            <pc:sldMk cId="2303665538" sldId="298"/>
            <ac:spMk id="10" creationId="{047BFA19-D45E-416B-A404-7AF2F3F27017}"/>
          </ac:spMkLst>
        </pc:spChg>
        <pc:spChg chg="add del">
          <ac:chgData name="Kristi Simonson" userId="ebf9ab3f-7276-4a4c-a195-95260973895f" providerId="ADAL" clId="{CB638143-E662-4D33-96F2-0B180573EBF4}" dt="2022-06-13T17:44:07.355" v="792" actId="26606"/>
          <ac:spMkLst>
            <pc:docMk/>
            <pc:sldMk cId="2303665538" sldId="298"/>
            <ac:spMk id="12" creationId="{8E0105E7-23DB-4CF2-8258-FF47C7620F6E}"/>
          </ac:spMkLst>
        </pc:spChg>
        <pc:spChg chg="add del">
          <ac:chgData name="Kristi Simonson" userId="ebf9ab3f-7276-4a4c-a195-95260973895f" providerId="ADAL" clId="{CB638143-E662-4D33-96F2-0B180573EBF4}" dt="2022-06-13T17:44:07.355" v="792" actId="26606"/>
          <ac:spMkLst>
            <pc:docMk/>
            <pc:sldMk cId="2303665538" sldId="298"/>
            <ac:spMk id="14" creationId="{074B4F7D-14B2-478B-8BF5-01E4E0C5D263}"/>
          </ac:spMkLst>
        </pc:spChg>
        <pc:spChg chg="add del">
          <ac:chgData name="Kristi Simonson" userId="ebf9ab3f-7276-4a4c-a195-95260973895f" providerId="ADAL" clId="{CB638143-E662-4D33-96F2-0B180573EBF4}" dt="2022-06-13T18:01:53.769" v="1034" actId="700"/>
          <ac:spMkLst>
            <pc:docMk/>
            <pc:sldMk cId="2303665538" sldId="298"/>
            <ac:spMk id="20" creationId="{560AFAAC-EA6C-45A9-9E03-C9C9F0193B4F}"/>
          </ac:spMkLst>
        </pc:spChg>
        <pc:spChg chg="add del">
          <ac:chgData name="Kristi Simonson" userId="ebf9ab3f-7276-4a4c-a195-95260973895f" providerId="ADAL" clId="{CB638143-E662-4D33-96F2-0B180573EBF4}" dt="2022-06-13T18:01:53.769" v="1034" actId="700"/>
          <ac:spMkLst>
            <pc:docMk/>
            <pc:sldMk cId="2303665538" sldId="298"/>
            <ac:spMk id="22" creationId="{83549E37-C86B-4401-90BD-D8BF83859F14}"/>
          </ac:spMkLst>
        </pc:spChg>
        <pc:spChg chg="add del">
          <ac:chgData name="Kristi Simonson" userId="ebf9ab3f-7276-4a4c-a195-95260973895f" providerId="ADAL" clId="{CB638143-E662-4D33-96F2-0B180573EBF4}" dt="2022-06-13T18:01:53.769" v="1034" actId="700"/>
          <ac:spMkLst>
            <pc:docMk/>
            <pc:sldMk cId="2303665538" sldId="298"/>
            <ac:spMk id="24" creationId="{8A17784E-76D8-4521-A77D-0D2EBB923004}"/>
          </ac:spMkLst>
        </pc:spChg>
        <pc:spChg chg="add del">
          <ac:chgData name="Kristi Simonson" userId="ebf9ab3f-7276-4a4c-a195-95260973895f" providerId="ADAL" clId="{CB638143-E662-4D33-96F2-0B180573EBF4}" dt="2022-06-13T18:01:53.769" v="1034" actId="700"/>
          <ac:spMkLst>
            <pc:docMk/>
            <pc:sldMk cId="2303665538" sldId="298"/>
            <ac:spMk id="26" creationId="{C0036C6B-F09C-4EAB-AE02-8D056EE74856}"/>
          </ac:spMkLst>
        </pc:spChg>
        <pc:spChg chg="add del">
          <ac:chgData name="Kristi Simonson" userId="ebf9ab3f-7276-4a4c-a195-95260973895f" providerId="ADAL" clId="{CB638143-E662-4D33-96F2-0B180573EBF4}" dt="2022-06-13T18:01:53.769" v="1034" actId="700"/>
          <ac:spMkLst>
            <pc:docMk/>
            <pc:sldMk cId="2303665538" sldId="298"/>
            <ac:spMk id="28" creationId="{FC8D5885-2804-4D3C-BE31-902E4D3279B0}"/>
          </ac:spMkLst>
        </pc:spChg>
        <pc:picChg chg="add">
          <ac:chgData name="Kristi Simonson" userId="ebf9ab3f-7276-4a4c-a195-95260973895f" providerId="ADAL" clId="{CB638143-E662-4D33-96F2-0B180573EBF4}" dt="2022-06-13T17:44:07.355" v="792" actId="26606"/>
          <ac:picMkLst>
            <pc:docMk/>
            <pc:sldMk cId="2303665538" sldId="298"/>
            <ac:picMk id="16" creationId="{B3D1EC2E-A5D6-5D1F-9A43-91FFD4F209C7}"/>
          </ac:picMkLst>
        </pc:picChg>
      </pc:sldChg>
      <pc:sldChg chg="addSp delSp modSp add mod ord delDesignElem">
        <pc:chgData name="Kristi Simonson" userId="ebf9ab3f-7276-4a4c-a195-95260973895f" providerId="ADAL" clId="{CB638143-E662-4D33-96F2-0B180573EBF4}" dt="2022-06-13T17:55:13.681" v="997"/>
        <pc:sldMkLst>
          <pc:docMk/>
          <pc:sldMk cId="3781369611" sldId="299"/>
        </pc:sldMkLst>
        <pc:spChg chg="mod">
          <ac:chgData name="Kristi Simonson" userId="ebf9ab3f-7276-4a4c-a195-95260973895f" providerId="ADAL" clId="{CB638143-E662-4D33-96F2-0B180573EBF4}" dt="2022-06-13T17:34:59.323" v="713" actId="26606"/>
          <ac:spMkLst>
            <pc:docMk/>
            <pc:sldMk cId="3781369611" sldId="299"/>
            <ac:spMk id="2" creationId="{00000000-0000-0000-0000-000000000000}"/>
          </ac:spMkLst>
        </pc:spChg>
        <pc:spChg chg="mod">
          <ac:chgData name="Kristi Simonson" userId="ebf9ab3f-7276-4a4c-a195-95260973895f" providerId="ADAL" clId="{CB638143-E662-4D33-96F2-0B180573EBF4}" dt="2022-06-13T17:34:59.323" v="713" actId="26606"/>
          <ac:spMkLst>
            <pc:docMk/>
            <pc:sldMk cId="3781369611" sldId="299"/>
            <ac:spMk id="3" creationId="{00000000-0000-0000-0000-000000000000}"/>
          </ac:spMkLst>
        </pc:spChg>
        <pc:spChg chg="add del">
          <ac:chgData name="Kristi Simonson" userId="ebf9ab3f-7276-4a4c-a195-95260973895f" providerId="ADAL" clId="{CB638143-E662-4D33-96F2-0B180573EBF4}" dt="2022-06-13T17:33:33.449" v="706" actId="26606"/>
          <ac:spMkLst>
            <pc:docMk/>
            <pc:sldMk cId="3781369611" sldId="299"/>
            <ac:spMk id="8" creationId="{B35D3C1D-A6AE-4FCA-BB76-A4748CE5DE55}"/>
          </ac:spMkLst>
        </pc:spChg>
        <pc:spChg chg="add del">
          <ac:chgData name="Kristi Simonson" userId="ebf9ab3f-7276-4a4c-a195-95260973895f" providerId="ADAL" clId="{CB638143-E662-4D33-96F2-0B180573EBF4}" dt="2022-06-13T17:33:33.449" v="706" actId="26606"/>
          <ac:spMkLst>
            <pc:docMk/>
            <pc:sldMk cId="3781369611" sldId="299"/>
            <ac:spMk id="10" creationId="{6D5BF818-2283-4CC9-A120-9225CEDFA6D2}"/>
          </ac:spMkLst>
        </pc:spChg>
        <pc:spChg chg="add del">
          <ac:chgData name="Kristi Simonson" userId="ebf9ab3f-7276-4a4c-a195-95260973895f" providerId="ADAL" clId="{CB638143-E662-4D33-96F2-0B180573EBF4}" dt="2022-06-13T17:33:33.449" v="706" actId="26606"/>
          <ac:spMkLst>
            <pc:docMk/>
            <pc:sldMk cId="3781369611" sldId="299"/>
            <ac:spMk id="12" creationId="{063A42EF-20CC-4BCC-9D0B-222CF3AAE8C9}"/>
          </ac:spMkLst>
        </pc:spChg>
        <pc:spChg chg="add del">
          <ac:chgData name="Kristi Simonson" userId="ebf9ab3f-7276-4a4c-a195-95260973895f" providerId="ADAL" clId="{CB638143-E662-4D33-96F2-0B180573EBF4}" dt="2022-06-13T17:33:33.446" v="705" actId="26606"/>
          <ac:spMkLst>
            <pc:docMk/>
            <pc:sldMk cId="3781369611" sldId="299"/>
            <ac:spMk id="17" creationId="{943CAA20-3569-4189-9E48-239A229A86CA}"/>
          </ac:spMkLst>
        </pc:spChg>
        <pc:spChg chg="add del">
          <ac:chgData name="Kristi Simonson" userId="ebf9ab3f-7276-4a4c-a195-95260973895f" providerId="ADAL" clId="{CB638143-E662-4D33-96F2-0B180573EBF4}" dt="2022-06-13T17:33:33.446" v="705" actId="26606"/>
          <ac:spMkLst>
            <pc:docMk/>
            <pc:sldMk cId="3781369611" sldId="299"/>
            <ac:spMk id="19" creationId="{DA542B6D-E775-4832-91DC-2D20F857813A}"/>
          </ac:spMkLst>
        </pc:spChg>
        <pc:spChg chg="add del">
          <ac:chgData name="Kristi Simonson" userId="ebf9ab3f-7276-4a4c-a195-95260973895f" providerId="ADAL" clId="{CB638143-E662-4D33-96F2-0B180573EBF4}" dt="2022-06-13T17:34:14.376" v="711" actId="26606"/>
          <ac:spMkLst>
            <pc:docMk/>
            <pc:sldMk cId="3781369611" sldId="299"/>
            <ac:spMk id="21" creationId="{C7F28D52-2A5F-4D23-81AE-7CB8B591C7AF}"/>
          </ac:spMkLst>
        </pc:spChg>
        <pc:spChg chg="add del">
          <ac:chgData name="Kristi Simonson" userId="ebf9ab3f-7276-4a4c-a195-95260973895f" providerId="ADAL" clId="{CB638143-E662-4D33-96F2-0B180573EBF4}" dt="2022-06-13T17:34:14.376" v="711" actId="26606"/>
          <ac:spMkLst>
            <pc:docMk/>
            <pc:sldMk cId="3781369611" sldId="299"/>
            <ac:spMk id="22" creationId="{FFD48BC7-DC40-47DE-87EE-9F4B6ECB9ABB}"/>
          </ac:spMkLst>
        </pc:spChg>
        <pc:spChg chg="add del">
          <ac:chgData name="Kristi Simonson" userId="ebf9ab3f-7276-4a4c-a195-95260973895f" providerId="ADAL" clId="{CB638143-E662-4D33-96F2-0B180573EBF4}" dt="2022-06-13T17:34:14.376" v="711" actId="26606"/>
          <ac:spMkLst>
            <pc:docMk/>
            <pc:sldMk cId="3781369611" sldId="299"/>
            <ac:spMk id="23" creationId="{3629484E-3792-4B3D-89AD-7C8A1ED0E0D4}"/>
          </ac:spMkLst>
        </pc:spChg>
        <pc:spChg chg="add del">
          <ac:chgData name="Kristi Simonson" userId="ebf9ab3f-7276-4a4c-a195-95260973895f" providerId="ADAL" clId="{CB638143-E662-4D33-96F2-0B180573EBF4}" dt="2022-06-13T17:34:14.376" v="711" actId="26606"/>
          <ac:spMkLst>
            <pc:docMk/>
            <pc:sldMk cId="3781369611" sldId="299"/>
            <ac:spMk id="24" creationId="{E502BBC7-2C76-46F3-BC24-5985BC13DB88}"/>
          </ac:spMkLst>
        </pc:spChg>
        <pc:spChg chg="add del">
          <ac:chgData name="Kristi Simonson" userId="ebf9ab3f-7276-4a4c-a195-95260973895f" providerId="ADAL" clId="{CB638143-E662-4D33-96F2-0B180573EBF4}" dt="2022-06-13T17:34:06.057" v="708" actId="26606"/>
          <ac:spMkLst>
            <pc:docMk/>
            <pc:sldMk cId="3781369611" sldId="299"/>
            <ac:spMk id="29" creationId="{1ACA2EA0-FFD3-42EC-9406-B595015ED96E}"/>
          </ac:spMkLst>
        </pc:spChg>
        <pc:spChg chg="add del">
          <ac:chgData name="Kristi Simonson" userId="ebf9ab3f-7276-4a4c-a195-95260973895f" providerId="ADAL" clId="{CB638143-E662-4D33-96F2-0B180573EBF4}" dt="2022-06-13T17:34:06.057" v="708" actId="26606"/>
          <ac:spMkLst>
            <pc:docMk/>
            <pc:sldMk cId="3781369611" sldId="299"/>
            <ac:spMk id="31" creationId="{D5288BCE-665C-472A-8C43-664BCFA31E43}"/>
          </ac:spMkLst>
        </pc:spChg>
        <pc:spChg chg="add del">
          <ac:chgData name="Kristi Simonson" userId="ebf9ab3f-7276-4a4c-a195-95260973895f" providerId="ADAL" clId="{CB638143-E662-4D33-96F2-0B180573EBF4}" dt="2022-06-13T17:34:06.057" v="708" actId="26606"/>
          <ac:spMkLst>
            <pc:docMk/>
            <pc:sldMk cId="3781369611" sldId="299"/>
            <ac:spMk id="33" creationId="{46C57131-53A7-4C1A-BEA8-25F06A06AD29}"/>
          </ac:spMkLst>
        </pc:spChg>
        <pc:spChg chg="add del">
          <ac:chgData name="Kristi Simonson" userId="ebf9ab3f-7276-4a4c-a195-95260973895f" providerId="ADAL" clId="{CB638143-E662-4D33-96F2-0B180573EBF4}" dt="2022-06-13T17:34:14.369" v="710" actId="26606"/>
          <ac:spMkLst>
            <pc:docMk/>
            <pc:sldMk cId="3781369611" sldId="299"/>
            <ac:spMk id="35" creationId="{699F2931-70EC-414E-8957-39CC893D909E}"/>
          </ac:spMkLst>
        </pc:spChg>
        <pc:spChg chg="add del">
          <ac:chgData name="Kristi Simonson" userId="ebf9ab3f-7276-4a4c-a195-95260973895f" providerId="ADAL" clId="{CB638143-E662-4D33-96F2-0B180573EBF4}" dt="2022-06-13T17:34:14.369" v="710" actId="26606"/>
          <ac:spMkLst>
            <pc:docMk/>
            <pc:sldMk cId="3781369611" sldId="299"/>
            <ac:spMk id="36" creationId="{78FFBE11-4B3E-48D7-94D4-2EC8CC9FE827}"/>
          </ac:spMkLst>
        </pc:spChg>
        <pc:spChg chg="add del">
          <ac:chgData name="Kristi Simonson" userId="ebf9ab3f-7276-4a4c-a195-95260973895f" providerId="ADAL" clId="{CB638143-E662-4D33-96F2-0B180573EBF4}" dt="2022-06-13T17:34:14.369" v="710" actId="26606"/>
          <ac:spMkLst>
            <pc:docMk/>
            <pc:sldMk cId="3781369611" sldId="299"/>
            <ac:spMk id="37" creationId="{AEFD2FD1-B3A5-4E1D-BCC8-7684A5440C4C}"/>
          </ac:spMkLst>
        </pc:spChg>
        <pc:spChg chg="add del">
          <ac:chgData name="Kristi Simonson" userId="ebf9ab3f-7276-4a4c-a195-95260973895f" providerId="ADAL" clId="{CB638143-E662-4D33-96F2-0B180573EBF4}" dt="2022-06-13T17:34:49.405" v="712" actId="26606"/>
          <ac:spMkLst>
            <pc:docMk/>
            <pc:sldMk cId="3781369611" sldId="299"/>
            <ac:spMk id="39" creationId="{BAD76F3E-3A97-486B-B402-44400A8B9173}"/>
          </ac:spMkLst>
        </pc:spChg>
        <pc:spChg chg="add del">
          <ac:chgData name="Kristi Simonson" userId="ebf9ab3f-7276-4a4c-a195-95260973895f" providerId="ADAL" clId="{CB638143-E662-4D33-96F2-0B180573EBF4}" dt="2022-06-13T17:34:49.405" v="712" actId="26606"/>
          <ac:spMkLst>
            <pc:docMk/>
            <pc:sldMk cId="3781369611" sldId="299"/>
            <ac:spMk id="40" creationId="{391F6B52-91F4-4AEB-B6DB-29FEBCF28C8B}"/>
          </ac:spMkLst>
        </pc:spChg>
        <pc:spChg chg="add del">
          <ac:chgData name="Kristi Simonson" userId="ebf9ab3f-7276-4a4c-a195-95260973895f" providerId="ADAL" clId="{CB638143-E662-4D33-96F2-0B180573EBF4}" dt="2022-06-13T17:34:49.405" v="712" actId="26606"/>
          <ac:spMkLst>
            <pc:docMk/>
            <pc:sldMk cId="3781369611" sldId="299"/>
            <ac:spMk id="41" creationId="{2CD6F061-7C53-44F4-9794-953DB70A451B}"/>
          </ac:spMkLst>
        </pc:spChg>
        <pc:spChg chg="add del">
          <ac:chgData name="Kristi Simonson" userId="ebf9ab3f-7276-4a4c-a195-95260973895f" providerId="ADAL" clId="{CB638143-E662-4D33-96F2-0B180573EBF4}" dt="2022-06-13T17:34:59.323" v="713" actId="26606"/>
          <ac:spMkLst>
            <pc:docMk/>
            <pc:sldMk cId="3781369611" sldId="299"/>
            <ac:spMk id="46" creationId="{5463EB0A-3D7C-4AA5-BFA5-8EE5B4BA5624}"/>
          </ac:spMkLst>
        </pc:spChg>
        <pc:spChg chg="add del">
          <ac:chgData name="Kristi Simonson" userId="ebf9ab3f-7276-4a4c-a195-95260973895f" providerId="ADAL" clId="{CB638143-E662-4D33-96F2-0B180573EBF4}" dt="2022-06-13T17:34:59.323" v="713" actId="26606"/>
          <ac:spMkLst>
            <pc:docMk/>
            <pc:sldMk cId="3781369611" sldId="299"/>
            <ac:spMk id="48" creationId="{7945AD00-F967-454D-A4B2-39ABA5C88C20}"/>
          </ac:spMkLst>
        </pc:spChg>
        <pc:spChg chg="add del">
          <ac:chgData name="Kristi Simonson" userId="ebf9ab3f-7276-4a4c-a195-95260973895f" providerId="ADAL" clId="{CB638143-E662-4D33-96F2-0B180573EBF4}" dt="2022-06-13T17:34:59.323" v="713" actId="26606"/>
          <ac:spMkLst>
            <pc:docMk/>
            <pc:sldMk cId="3781369611" sldId="299"/>
            <ac:spMk id="50" creationId="{E9BC5B79-B912-427C-8219-E3E50943FCDE}"/>
          </ac:spMkLst>
        </pc:spChg>
        <pc:spChg chg="add del">
          <ac:chgData name="Kristi Simonson" userId="ebf9ab3f-7276-4a4c-a195-95260973895f" providerId="ADAL" clId="{CB638143-E662-4D33-96F2-0B180573EBF4}" dt="2022-06-13T17:55:13.681" v="997"/>
          <ac:spMkLst>
            <pc:docMk/>
            <pc:sldMk cId="3781369611" sldId="299"/>
            <ac:spMk id="56" creationId="{55666830-9A19-4E01-8505-D6C7F9AC5665}"/>
          </ac:spMkLst>
        </pc:spChg>
        <pc:spChg chg="add del">
          <ac:chgData name="Kristi Simonson" userId="ebf9ab3f-7276-4a4c-a195-95260973895f" providerId="ADAL" clId="{CB638143-E662-4D33-96F2-0B180573EBF4}" dt="2022-06-13T17:55:13.681" v="997"/>
          <ac:spMkLst>
            <pc:docMk/>
            <pc:sldMk cId="3781369611" sldId="299"/>
            <ac:spMk id="58" creationId="{AE9FC877-7FB6-4D22-9988-35420644E202}"/>
          </ac:spMkLst>
        </pc:spChg>
        <pc:spChg chg="add del">
          <ac:chgData name="Kristi Simonson" userId="ebf9ab3f-7276-4a4c-a195-95260973895f" providerId="ADAL" clId="{CB638143-E662-4D33-96F2-0B180573EBF4}" dt="2022-06-13T17:55:13.681" v="997"/>
          <ac:spMkLst>
            <pc:docMk/>
            <pc:sldMk cId="3781369611" sldId="299"/>
            <ac:spMk id="60" creationId="{E41809D1-F12E-46BB-B804-5F209D325E8B}"/>
          </ac:spMkLst>
        </pc:spChg>
        <pc:spChg chg="add del">
          <ac:chgData name="Kristi Simonson" userId="ebf9ab3f-7276-4a4c-a195-95260973895f" providerId="ADAL" clId="{CB638143-E662-4D33-96F2-0B180573EBF4}" dt="2022-06-13T17:55:13.681" v="997"/>
          <ac:spMkLst>
            <pc:docMk/>
            <pc:sldMk cId="3781369611" sldId="299"/>
            <ac:spMk id="62" creationId="{AF2F604E-43BE-4DC3-B983-E071523364F8}"/>
          </ac:spMkLst>
        </pc:spChg>
        <pc:spChg chg="add del">
          <ac:chgData name="Kristi Simonson" userId="ebf9ab3f-7276-4a4c-a195-95260973895f" providerId="ADAL" clId="{CB638143-E662-4D33-96F2-0B180573EBF4}" dt="2022-06-13T17:55:13.681" v="997"/>
          <ac:spMkLst>
            <pc:docMk/>
            <pc:sldMk cId="3781369611" sldId="299"/>
            <ac:spMk id="64" creationId="{08C9B587-E65E-4B52-B37C-ABEBB6E87928}"/>
          </ac:spMkLst>
        </pc:spChg>
        <pc:picChg chg="add">
          <ac:chgData name="Kristi Simonson" userId="ebf9ab3f-7276-4a4c-a195-95260973895f" providerId="ADAL" clId="{CB638143-E662-4D33-96F2-0B180573EBF4}" dt="2022-06-13T17:34:59.323" v="713" actId="26606"/>
          <ac:picMkLst>
            <pc:docMk/>
            <pc:sldMk cId="3781369611" sldId="299"/>
            <ac:picMk id="52" creationId="{D34E44DF-2B31-0C3A-C727-2EAC1C332872}"/>
          </ac:picMkLst>
        </pc:picChg>
      </pc:sldChg>
      <pc:sldChg chg="addSp delSp modSp add ord delDesignElem">
        <pc:chgData name="Kristi Simonson" userId="ebf9ab3f-7276-4a4c-a195-95260973895f" providerId="ADAL" clId="{CB638143-E662-4D33-96F2-0B180573EBF4}" dt="2022-06-13T17:55:13.681" v="997"/>
        <pc:sldMkLst>
          <pc:docMk/>
          <pc:sldMk cId="1002120819" sldId="300"/>
        </pc:sldMkLst>
        <pc:spChg chg="mod">
          <ac:chgData name="Kristi Simonson" userId="ebf9ab3f-7276-4a4c-a195-95260973895f" providerId="ADAL" clId="{CB638143-E662-4D33-96F2-0B180573EBF4}" dt="2022-06-13T17:37:42.717" v="747" actId="20577"/>
          <ac:spMkLst>
            <pc:docMk/>
            <pc:sldMk cId="1002120819" sldId="300"/>
            <ac:spMk id="2" creationId="{00000000-0000-0000-0000-000000000000}"/>
          </ac:spMkLst>
        </pc:spChg>
        <pc:spChg chg="add del">
          <ac:chgData name="Kristi Simonson" userId="ebf9ab3f-7276-4a4c-a195-95260973895f" providerId="ADAL" clId="{CB638143-E662-4D33-96F2-0B180573EBF4}" dt="2022-06-13T17:55:13.681" v="997"/>
          <ac:spMkLst>
            <pc:docMk/>
            <pc:sldMk cId="1002120819" sldId="300"/>
            <ac:spMk id="56" creationId="{55666830-9A19-4E01-8505-D6C7F9AC5665}"/>
          </ac:spMkLst>
        </pc:spChg>
        <pc:spChg chg="add del">
          <ac:chgData name="Kristi Simonson" userId="ebf9ab3f-7276-4a4c-a195-95260973895f" providerId="ADAL" clId="{CB638143-E662-4D33-96F2-0B180573EBF4}" dt="2022-06-13T17:55:13.681" v="997"/>
          <ac:spMkLst>
            <pc:docMk/>
            <pc:sldMk cId="1002120819" sldId="300"/>
            <ac:spMk id="58" creationId="{AE9FC877-7FB6-4D22-9988-35420644E202}"/>
          </ac:spMkLst>
        </pc:spChg>
        <pc:spChg chg="add del">
          <ac:chgData name="Kristi Simonson" userId="ebf9ab3f-7276-4a4c-a195-95260973895f" providerId="ADAL" clId="{CB638143-E662-4D33-96F2-0B180573EBF4}" dt="2022-06-13T17:55:13.681" v="997"/>
          <ac:spMkLst>
            <pc:docMk/>
            <pc:sldMk cId="1002120819" sldId="300"/>
            <ac:spMk id="60" creationId="{E41809D1-F12E-46BB-B804-5F209D325E8B}"/>
          </ac:spMkLst>
        </pc:spChg>
        <pc:spChg chg="add del">
          <ac:chgData name="Kristi Simonson" userId="ebf9ab3f-7276-4a4c-a195-95260973895f" providerId="ADAL" clId="{CB638143-E662-4D33-96F2-0B180573EBF4}" dt="2022-06-13T17:55:13.681" v="997"/>
          <ac:spMkLst>
            <pc:docMk/>
            <pc:sldMk cId="1002120819" sldId="300"/>
            <ac:spMk id="62" creationId="{AF2F604E-43BE-4DC3-B983-E071523364F8}"/>
          </ac:spMkLst>
        </pc:spChg>
        <pc:spChg chg="add del">
          <ac:chgData name="Kristi Simonson" userId="ebf9ab3f-7276-4a4c-a195-95260973895f" providerId="ADAL" clId="{CB638143-E662-4D33-96F2-0B180573EBF4}" dt="2022-06-13T17:55:13.681" v="997"/>
          <ac:spMkLst>
            <pc:docMk/>
            <pc:sldMk cId="1002120819" sldId="300"/>
            <ac:spMk id="64" creationId="{08C9B587-E65E-4B52-B37C-ABEBB6E87928}"/>
          </ac:spMkLst>
        </pc:spChg>
        <pc:picChg chg="mod">
          <ac:chgData name="Kristi Simonson" userId="ebf9ab3f-7276-4a4c-a195-95260973895f" providerId="ADAL" clId="{CB638143-E662-4D33-96F2-0B180573EBF4}" dt="2022-06-13T17:39:20.399" v="755" actId="14826"/>
          <ac:picMkLst>
            <pc:docMk/>
            <pc:sldMk cId="1002120819" sldId="300"/>
            <ac:picMk id="52" creationId="{D34E44DF-2B31-0C3A-C727-2EAC1C332872}"/>
          </ac:picMkLst>
        </pc:picChg>
      </pc:sldChg>
      <pc:sldChg chg="addSp delSp modSp add mod ord">
        <pc:chgData name="Kristi Simonson" userId="ebf9ab3f-7276-4a4c-a195-95260973895f" providerId="ADAL" clId="{CB638143-E662-4D33-96F2-0B180573EBF4}" dt="2022-06-13T18:44:21.229" v="2347"/>
        <pc:sldMkLst>
          <pc:docMk/>
          <pc:sldMk cId="1014332325" sldId="301"/>
        </pc:sldMkLst>
        <pc:spChg chg="mod">
          <ac:chgData name="Kristi Simonson" userId="ebf9ab3f-7276-4a4c-a195-95260973895f" providerId="ADAL" clId="{CB638143-E662-4D33-96F2-0B180573EBF4}" dt="2022-06-13T18:28:34.365" v="1310" actId="26606"/>
          <ac:spMkLst>
            <pc:docMk/>
            <pc:sldMk cId="1014332325" sldId="301"/>
            <ac:spMk id="2" creationId="{00000000-0000-0000-0000-000000000000}"/>
          </ac:spMkLst>
        </pc:spChg>
        <pc:spChg chg="mod">
          <ac:chgData name="Kristi Simonson" userId="ebf9ab3f-7276-4a4c-a195-95260973895f" providerId="ADAL" clId="{CB638143-E662-4D33-96F2-0B180573EBF4}" dt="2022-06-13T18:28:34.365" v="1310" actId="26606"/>
          <ac:spMkLst>
            <pc:docMk/>
            <pc:sldMk cId="1014332325" sldId="301"/>
            <ac:spMk id="3" creationId="{00000000-0000-0000-0000-000000000000}"/>
          </ac:spMkLst>
        </pc:spChg>
        <pc:spChg chg="del">
          <ac:chgData name="Kristi Simonson" userId="ebf9ab3f-7276-4a4c-a195-95260973895f" providerId="ADAL" clId="{CB638143-E662-4D33-96F2-0B180573EBF4}" dt="2022-06-13T18:28:34.365" v="1310" actId="26606"/>
          <ac:spMkLst>
            <pc:docMk/>
            <pc:sldMk cId="1014332325" sldId="301"/>
            <ac:spMk id="31" creationId="{F94AA2BD-2E3F-4B1D-8127-5744B8115311}"/>
          </ac:spMkLst>
        </pc:spChg>
        <pc:spChg chg="del">
          <ac:chgData name="Kristi Simonson" userId="ebf9ab3f-7276-4a4c-a195-95260973895f" providerId="ADAL" clId="{CB638143-E662-4D33-96F2-0B180573EBF4}" dt="2022-06-13T18:28:34.365" v="1310" actId="26606"/>
          <ac:spMkLst>
            <pc:docMk/>
            <pc:sldMk cId="1014332325" sldId="301"/>
            <ac:spMk id="33" creationId="{4BD02261-2DC8-4AA8-9E16-7751AE892445}"/>
          </ac:spMkLst>
        </pc:spChg>
        <pc:spChg chg="del">
          <ac:chgData name="Kristi Simonson" userId="ebf9ab3f-7276-4a4c-a195-95260973895f" providerId="ADAL" clId="{CB638143-E662-4D33-96F2-0B180573EBF4}" dt="2022-06-13T18:28:34.365" v="1310" actId="26606"/>
          <ac:spMkLst>
            <pc:docMk/>
            <pc:sldMk cId="1014332325" sldId="301"/>
            <ac:spMk id="35" creationId="{3D752CF2-2291-40B5-B462-C17B174C10BC}"/>
          </ac:spMkLst>
        </pc:spChg>
        <pc:spChg chg="add">
          <ac:chgData name="Kristi Simonson" userId="ebf9ab3f-7276-4a4c-a195-95260973895f" providerId="ADAL" clId="{CB638143-E662-4D33-96F2-0B180573EBF4}" dt="2022-06-13T18:28:34.365" v="1310" actId="26606"/>
          <ac:spMkLst>
            <pc:docMk/>
            <pc:sldMk cId="1014332325" sldId="301"/>
            <ac:spMk id="40" creationId="{560AFAAC-EA6C-45A9-9E03-C9C9F0193B4F}"/>
          </ac:spMkLst>
        </pc:spChg>
        <pc:spChg chg="add">
          <ac:chgData name="Kristi Simonson" userId="ebf9ab3f-7276-4a4c-a195-95260973895f" providerId="ADAL" clId="{CB638143-E662-4D33-96F2-0B180573EBF4}" dt="2022-06-13T18:28:34.365" v="1310" actId="26606"/>
          <ac:spMkLst>
            <pc:docMk/>
            <pc:sldMk cId="1014332325" sldId="301"/>
            <ac:spMk id="42" creationId="{83549E37-C86B-4401-90BD-D8BF83859F14}"/>
          </ac:spMkLst>
        </pc:spChg>
        <pc:spChg chg="add">
          <ac:chgData name="Kristi Simonson" userId="ebf9ab3f-7276-4a4c-a195-95260973895f" providerId="ADAL" clId="{CB638143-E662-4D33-96F2-0B180573EBF4}" dt="2022-06-13T18:28:34.365" v="1310" actId="26606"/>
          <ac:spMkLst>
            <pc:docMk/>
            <pc:sldMk cId="1014332325" sldId="301"/>
            <ac:spMk id="44" creationId="{8A17784E-76D8-4521-A77D-0D2EBB923004}"/>
          </ac:spMkLst>
        </pc:spChg>
        <pc:spChg chg="add">
          <ac:chgData name="Kristi Simonson" userId="ebf9ab3f-7276-4a4c-a195-95260973895f" providerId="ADAL" clId="{CB638143-E662-4D33-96F2-0B180573EBF4}" dt="2022-06-13T18:28:34.365" v="1310" actId="26606"/>
          <ac:spMkLst>
            <pc:docMk/>
            <pc:sldMk cId="1014332325" sldId="301"/>
            <ac:spMk id="46" creationId="{C0036C6B-F09C-4EAB-AE02-8D056EE74856}"/>
          </ac:spMkLst>
        </pc:spChg>
        <pc:spChg chg="add">
          <ac:chgData name="Kristi Simonson" userId="ebf9ab3f-7276-4a4c-a195-95260973895f" providerId="ADAL" clId="{CB638143-E662-4D33-96F2-0B180573EBF4}" dt="2022-06-13T18:28:34.365" v="1310" actId="26606"/>
          <ac:spMkLst>
            <pc:docMk/>
            <pc:sldMk cId="1014332325" sldId="301"/>
            <ac:spMk id="48" creationId="{FC8D5885-2804-4D3C-BE31-902E4D3279B0}"/>
          </ac:spMkLst>
        </pc:spChg>
        <pc:picChg chg="mod ord">
          <ac:chgData name="Kristi Simonson" userId="ebf9ab3f-7276-4a4c-a195-95260973895f" providerId="ADAL" clId="{CB638143-E662-4D33-96F2-0B180573EBF4}" dt="2022-06-13T18:28:34.365" v="1310" actId="26606"/>
          <ac:picMkLst>
            <pc:docMk/>
            <pc:sldMk cId="1014332325" sldId="301"/>
            <ac:picMk id="27" creationId="{B9AF1AA1-D18E-43C3-1F1A-8892E768CEA6}"/>
          </ac:picMkLst>
        </pc:picChg>
      </pc:sldChg>
      <pc:sldChg chg="addSp delSp modSp add mod ord">
        <pc:chgData name="Kristi Simonson" userId="ebf9ab3f-7276-4a4c-a195-95260973895f" providerId="ADAL" clId="{CB638143-E662-4D33-96F2-0B180573EBF4}" dt="2022-06-13T21:57:40.569" v="3700" actId="478"/>
        <pc:sldMkLst>
          <pc:docMk/>
          <pc:sldMk cId="945543698" sldId="302"/>
        </pc:sldMkLst>
        <pc:spChg chg="mod">
          <ac:chgData name="Kristi Simonson" userId="ebf9ab3f-7276-4a4c-a195-95260973895f" providerId="ADAL" clId="{CB638143-E662-4D33-96F2-0B180573EBF4}" dt="2022-06-13T18:29:02.857" v="1322" actId="20577"/>
          <ac:spMkLst>
            <pc:docMk/>
            <pc:sldMk cId="945543698" sldId="302"/>
            <ac:spMk id="2" creationId="{00000000-0000-0000-0000-000000000000}"/>
          </ac:spMkLst>
        </pc:spChg>
        <pc:spChg chg="add mod">
          <ac:chgData name="Kristi Simonson" userId="ebf9ab3f-7276-4a4c-a195-95260973895f" providerId="ADAL" clId="{CB638143-E662-4D33-96F2-0B180573EBF4}" dt="2022-06-13T21:57:40.569" v="3700" actId="478"/>
          <ac:spMkLst>
            <pc:docMk/>
            <pc:sldMk cId="945543698" sldId="302"/>
            <ac:spMk id="4" creationId="{7EF96A1B-F33E-0144-8EEE-DD6B369DD043}"/>
          </ac:spMkLst>
        </pc:spChg>
        <pc:spChg chg="del mod">
          <ac:chgData name="Kristi Simonson" userId="ebf9ab3f-7276-4a4c-a195-95260973895f" providerId="ADAL" clId="{CB638143-E662-4D33-96F2-0B180573EBF4}" dt="2022-06-13T21:57:40.569" v="3700" actId="478"/>
          <ac:spMkLst>
            <pc:docMk/>
            <pc:sldMk cId="945543698" sldId="302"/>
            <ac:spMk id="1041" creationId="{00000000-0000-0000-0000-000000000000}"/>
          </ac:spMkLst>
        </pc:spChg>
        <pc:picChg chg="mod">
          <ac:chgData name="Kristi Simonson" userId="ebf9ab3f-7276-4a4c-a195-95260973895f" providerId="ADAL" clId="{CB638143-E662-4D33-96F2-0B180573EBF4}" dt="2022-06-13T20:42:53.346" v="3657" actId="14826"/>
          <ac:picMkLst>
            <pc:docMk/>
            <pc:sldMk cId="945543698" sldId="302"/>
            <ac:picMk id="1026" creationId="{00000000-0000-0000-0000-000000000000}"/>
          </ac:picMkLst>
        </pc:picChg>
      </pc:sldChg>
      <pc:sldChg chg="modSp add del mod ord">
        <pc:chgData name="Kristi Simonson" userId="ebf9ab3f-7276-4a4c-a195-95260973895f" providerId="ADAL" clId="{CB638143-E662-4D33-96F2-0B180573EBF4}" dt="2022-06-13T18:08:07.023" v="1154" actId="2696"/>
        <pc:sldMkLst>
          <pc:docMk/>
          <pc:sldMk cId="1315567386" sldId="302"/>
        </pc:sldMkLst>
        <pc:spChg chg="mod">
          <ac:chgData name="Kristi Simonson" userId="ebf9ab3f-7276-4a4c-a195-95260973895f" providerId="ADAL" clId="{CB638143-E662-4D33-96F2-0B180573EBF4}" dt="2022-06-13T18:06:38.515" v="1143" actId="20577"/>
          <ac:spMkLst>
            <pc:docMk/>
            <pc:sldMk cId="1315567386" sldId="302"/>
            <ac:spMk id="2" creationId="{00000000-0000-0000-0000-000000000000}"/>
          </ac:spMkLst>
        </pc:spChg>
        <pc:spChg chg="mod">
          <ac:chgData name="Kristi Simonson" userId="ebf9ab3f-7276-4a4c-a195-95260973895f" providerId="ADAL" clId="{CB638143-E662-4D33-96F2-0B180573EBF4}" dt="2022-06-13T18:06:47.864" v="1145" actId="20577"/>
          <ac:spMkLst>
            <pc:docMk/>
            <pc:sldMk cId="1315567386" sldId="302"/>
            <ac:spMk id="3" creationId="{00000000-0000-0000-0000-000000000000}"/>
          </ac:spMkLst>
        </pc:spChg>
      </pc:sldChg>
      <pc:sldChg chg="add del">
        <pc:chgData name="Kristi Simonson" userId="ebf9ab3f-7276-4a4c-a195-95260973895f" providerId="ADAL" clId="{CB638143-E662-4D33-96F2-0B180573EBF4}" dt="2022-06-13T18:17:43.874" v="1221" actId="2890"/>
        <pc:sldMkLst>
          <pc:docMk/>
          <pc:sldMk cId="1564970947" sldId="302"/>
        </pc:sldMkLst>
      </pc:sldChg>
      <pc:sldChg chg="modSp add mod">
        <pc:chgData name="Kristi Simonson" userId="ebf9ab3f-7276-4a4c-a195-95260973895f" providerId="ADAL" clId="{CB638143-E662-4D33-96F2-0B180573EBF4}" dt="2022-06-13T18:46:59.998" v="2396"/>
        <pc:sldMkLst>
          <pc:docMk/>
          <pc:sldMk cId="3267189814" sldId="303"/>
        </pc:sldMkLst>
        <pc:spChg chg="mod">
          <ac:chgData name="Kristi Simonson" userId="ebf9ab3f-7276-4a4c-a195-95260973895f" providerId="ADAL" clId="{CB638143-E662-4D33-96F2-0B180573EBF4}" dt="2022-06-13T18:46:59.998" v="2396"/>
          <ac:spMkLst>
            <pc:docMk/>
            <pc:sldMk cId="3267189814" sldId="303"/>
            <ac:spMk id="3" creationId="{00000000-0000-0000-0000-000000000000}"/>
          </ac:spMkLst>
        </pc:spChg>
      </pc:sldChg>
      <pc:sldChg chg="modSp add mod ord">
        <pc:chgData name="Kristi Simonson" userId="ebf9ab3f-7276-4a4c-a195-95260973895f" providerId="ADAL" clId="{CB638143-E662-4D33-96F2-0B180573EBF4}" dt="2022-06-13T18:49:52.843" v="2482" actId="20577"/>
        <pc:sldMkLst>
          <pc:docMk/>
          <pc:sldMk cId="3663222717" sldId="304"/>
        </pc:sldMkLst>
        <pc:spChg chg="mod">
          <ac:chgData name="Kristi Simonson" userId="ebf9ab3f-7276-4a4c-a195-95260973895f" providerId="ADAL" clId="{CB638143-E662-4D33-96F2-0B180573EBF4}" dt="2022-06-13T18:35:22.770" v="1573" actId="20577"/>
          <ac:spMkLst>
            <pc:docMk/>
            <pc:sldMk cId="3663222717" sldId="304"/>
            <ac:spMk id="2" creationId="{00000000-0000-0000-0000-000000000000}"/>
          </ac:spMkLst>
        </pc:spChg>
        <pc:spChg chg="mod">
          <ac:chgData name="Kristi Simonson" userId="ebf9ab3f-7276-4a4c-a195-95260973895f" providerId="ADAL" clId="{CB638143-E662-4D33-96F2-0B180573EBF4}" dt="2022-06-13T18:49:52.843" v="2482" actId="20577"/>
          <ac:spMkLst>
            <pc:docMk/>
            <pc:sldMk cId="3663222717" sldId="304"/>
            <ac:spMk id="3" creationId="{00000000-0000-0000-0000-000000000000}"/>
          </ac:spMkLst>
        </pc:spChg>
        <pc:picChg chg="mod">
          <ac:chgData name="Kristi Simonson" userId="ebf9ab3f-7276-4a4c-a195-95260973895f" providerId="ADAL" clId="{CB638143-E662-4D33-96F2-0B180573EBF4}" dt="2022-06-13T18:43:39.278" v="2341" actId="14826"/>
          <ac:picMkLst>
            <pc:docMk/>
            <pc:sldMk cId="3663222717" sldId="304"/>
            <ac:picMk id="27" creationId="{B9AF1AA1-D18E-43C3-1F1A-8892E768CEA6}"/>
          </ac:picMkLst>
        </pc:picChg>
      </pc:sldChg>
      <pc:sldChg chg="addSp delSp modSp add mod ord setBg delDesignElem">
        <pc:chgData name="Kristi Simonson" userId="ebf9ab3f-7276-4a4c-a195-95260973895f" providerId="ADAL" clId="{CB638143-E662-4D33-96F2-0B180573EBF4}" dt="2022-06-13T18:44:26.208" v="2351"/>
        <pc:sldMkLst>
          <pc:docMk/>
          <pc:sldMk cId="3132014813" sldId="305"/>
        </pc:sldMkLst>
        <pc:spChg chg="mod">
          <ac:chgData name="Kristi Simonson" userId="ebf9ab3f-7276-4a4c-a195-95260973895f" providerId="ADAL" clId="{CB638143-E662-4D33-96F2-0B180573EBF4}" dt="2022-06-13T18:44:00.121" v="2342" actId="26606"/>
          <ac:spMkLst>
            <pc:docMk/>
            <pc:sldMk cId="3132014813" sldId="305"/>
            <ac:spMk id="3" creationId="{00000000-0000-0000-0000-000000000000}"/>
          </ac:spMkLst>
        </pc:spChg>
        <pc:spChg chg="add">
          <ac:chgData name="Kristi Simonson" userId="ebf9ab3f-7276-4a4c-a195-95260973895f" providerId="ADAL" clId="{CB638143-E662-4D33-96F2-0B180573EBF4}" dt="2022-06-13T18:44:00.121" v="2342" actId="26606"/>
          <ac:spMkLst>
            <pc:docMk/>
            <pc:sldMk cId="3132014813" sldId="305"/>
            <ac:spMk id="5" creationId="{DAF1966E-FD40-4A4A-B61B-C4DF7FA05F06}"/>
          </ac:spMkLst>
        </pc:spChg>
        <pc:spChg chg="add">
          <ac:chgData name="Kristi Simonson" userId="ebf9ab3f-7276-4a4c-a195-95260973895f" providerId="ADAL" clId="{CB638143-E662-4D33-96F2-0B180573EBF4}" dt="2022-06-13T18:44:00.121" v="2342" actId="26606"/>
          <ac:spMkLst>
            <pc:docMk/>
            <pc:sldMk cId="3132014813" sldId="305"/>
            <ac:spMk id="6" creationId="{047BFA19-D45E-416B-A404-7AF2F3F27017}"/>
          </ac:spMkLst>
        </pc:spChg>
        <pc:spChg chg="add">
          <ac:chgData name="Kristi Simonson" userId="ebf9ab3f-7276-4a4c-a195-95260973895f" providerId="ADAL" clId="{CB638143-E662-4D33-96F2-0B180573EBF4}" dt="2022-06-13T18:44:00.121" v="2342" actId="26606"/>
          <ac:spMkLst>
            <pc:docMk/>
            <pc:sldMk cId="3132014813" sldId="305"/>
            <ac:spMk id="7" creationId="{8E0105E7-23DB-4CF2-8258-FF47C7620F6E}"/>
          </ac:spMkLst>
        </pc:spChg>
        <pc:spChg chg="del">
          <ac:chgData name="Kristi Simonson" userId="ebf9ab3f-7276-4a4c-a195-95260973895f" providerId="ADAL" clId="{CB638143-E662-4D33-96F2-0B180573EBF4}" dt="2022-06-13T18:36:53.541" v="1713"/>
          <ac:spMkLst>
            <pc:docMk/>
            <pc:sldMk cId="3132014813" sldId="305"/>
            <ac:spMk id="8" creationId="{DAF1966E-FD40-4A4A-B61B-C4DF7FA05F06}"/>
          </ac:spMkLst>
        </pc:spChg>
        <pc:spChg chg="add">
          <ac:chgData name="Kristi Simonson" userId="ebf9ab3f-7276-4a4c-a195-95260973895f" providerId="ADAL" clId="{CB638143-E662-4D33-96F2-0B180573EBF4}" dt="2022-06-13T18:44:00.121" v="2342" actId="26606"/>
          <ac:spMkLst>
            <pc:docMk/>
            <pc:sldMk cId="3132014813" sldId="305"/>
            <ac:spMk id="9" creationId="{074B4F7D-14B2-478B-8BF5-01E4E0C5D263}"/>
          </ac:spMkLst>
        </pc:spChg>
        <pc:spChg chg="del">
          <ac:chgData name="Kristi Simonson" userId="ebf9ab3f-7276-4a4c-a195-95260973895f" providerId="ADAL" clId="{CB638143-E662-4D33-96F2-0B180573EBF4}" dt="2022-06-13T18:36:53.541" v="1713"/>
          <ac:spMkLst>
            <pc:docMk/>
            <pc:sldMk cId="3132014813" sldId="305"/>
            <ac:spMk id="10" creationId="{047BFA19-D45E-416B-A404-7AF2F3F27017}"/>
          </ac:spMkLst>
        </pc:spChg>
        <pc:spChg chg="del">
          <ac:chgData name="Kristi Simonson" userId="ebf9ab3f-7276-4a4c-a195-95260973895f" providerId="ADAL" clId="{CB638143-E662-4D33-96F2-0B180573EBF4}" dt="2022-06-13T18:36:53.541" v="1713"/>
          <ac:spMkLst>
            <pc:docMk/>
            <pc:sldMk cId="3132014813" sldId="305"/>
            <ac:spMk id="12" creationId="{8E0105E7-23DB-4CF2-8258-FF47C7620F6E}"/>
          </ac:spMkLst>
        </pc:spChg>
        <pc:spChg chg="del">
          <ac:chgData name="Kristi Simonson" userId="ebf9ab3f-7276-4a4c-a195-95260973895f" providerId="ADAL" clId="{CB638143-E662-4D33-96F2-0B180573EBF4}" dt="2022-06-13T18:36:53.541" v="1713"/>
          <ac:spMkLst>
            <pc:docMk/>
            <pc:sldMk cId="3132014813" sldId="305"/>
            <ac:spMk id="14" creationId="{074B4F7D-14B2-478B-8BF5-01E4E0C5D263}"/>
          </ac:spMkLst>
        </pc:spChg>
      </pc:sldChg>
      <pc:sldChg chg="addSp delSp modSp add mod setBg delDesignElem">
        <pc:chgData name="Kristi Simonson" userId="ebf9ab3f-7276-4a4c-a195-95260973895f" providerId="ADAL" clId="{CB638143-E662-4D33-96F2-0B180573EBF4}" dt="2022-06-13T18:44:02.783" v="2343" actId="26606"/>
        <pc:sldMkLst>
          <pc:docMk/>
          <pc:sldMk cId="2904670239" sldId="306"/>
        </pc:sldMkLst>
        <pc:spChg chg="mod">
          <ac:chgData name="Kristi Simonson" userId="ebf9ab3f-7276-4a4c-a195-95260973895f" providerId="ADAL" clId="{CB638143-E662-4D33-96F2-0B180573EBF4}" dt="2022-06-13T18:39:41.479" v="2079" actId="6549"/>
          <ac:spMkLst>
            <pc:docMk/>
            <pc:sldMk cId="2904670239" sldId="306"/>
            <ac:spMk id="2" creationId="{00000000-0000-0000-0000-000000000000}"/>
          </ac:spMkLst>
        </pc:spChg>
        <pc:spChg chg="mod">
          <ac:chgData name="Kristi Simonson" userId="ebf9ab3f-7276-4a4c-a195-95260973895f" providerId="ADAL" clId="{CB638143-E662-4D33-96F2-0B180573EBF4}" dt="2022-06-13T18:41:27.289" v="2339" actId="20577"/>
          <ac:spMkLst>
            <pc:docMk/>
            <pc:sldMk cId="2904670239" sldId="306"/>
            <ac:spMk id="3" creationId="{00000000-0000-0000-0000-000000000000}"/>
          </ac:spMkLst>
        </pc:spChg>
        <pc:spChg chg="add">
          <ac:chgData name="Kristi Simonson" userId="ebf9ab3f-7276-4a4c-a195-95260973895f" providerId="ADAL" clId="{CB638143-E662-4D33-96F2-0B180573EBF4}" dt="2022-06-13T18:44:02.783" v="2343" actId="26606"/>
          <ac:spMkLst>
            <pc:docMk/>
            <pc:sldMk cId="2904670239" sldId="306"/>
            <ac:spMk id="5" creationId="{DAF1966E-FD40-4A4A-B61B-C4DF7FA05F06}"/>
          </ac:spMkLst>
        </pc:spChg>
        <pc:spChg chg="add">
          <ac:chgData name="Kristi Simonson" userId="ebf9ab3f-7276-4a4c-a195-95260973895f" providerId="ADAL" clId="{CB638143-E662-4D33-96F2-0B180573EBF4}" dt="2022-06-13T18:44:02.783" v="2343" actId="26606"/>
          <ac:spMkLst>
            <pc:docMk/>
            <pc:sldMk cId="2904670239" sldId="306"/>
            <ac:spMk id="6" creationId="{047BFA19-D45E-416B-A404-7AF2F3F27017}"/>
          </ac:spMkLst>
        </pc:spChg>
        <pc:spChg chg="add">
          <ac:chgData name="Kristi Simonson" userId="ebf9ab3f-7276-4a4c-a195-95260973895f" providerId="ADAL" clId="{CB638143-E662-4D33-96F2-0B180573EBF4}" dt="2022-06-13T18:44:02.783" v="2343" actId="26606"/>
          <ac:spMkLst>
            <pc:docMk/>
            <pc:sldMk cId="2904670239" sldId="306"/>
            <ac:spMk id="7" creationId="{8E0105E7-23DB-4CF2-8258-FF47C7620F6E}"/>
          </ac:spMkLst>
        </pc:spChg>
        <pc:spChg chg="del">
          <ac:chgData name="Kristi Simonson" userId="ebf9ab3f-7276-4a4c-a195-95260973895f" providerId="ADAL" clId="{CB638143-E662-4D33-96F2-0B180573EBF4}" dt="2022-06-13T18:38:44.493" v="1947"/>
          <ac:spMkLst>
            <pc:docMk/>
            <pc:sldMk cId="2904670239" sldId="306"/>
            <ac:spMk id="8" creationId="{DAF1966E-FD40-4A4A-B61B-C4DF7FA05F06}"/>
          </ac:spMkLst>
        </pc:spChg>
        <pc:spChg chg="add">
          <ac:chgData name="Kristi Simonson" userId="ebf9ab3f-7276-4a4c-a195-95260973895f" providerId="ADAL" clId="{CB638143-E662-4D33-96F2-0B180573EBF4}" dt="2022-06-13T18:44:02.783" v="2343" actId="26606"/>
          <ac:spMkLst>
            <pc:docMk/>
            <pc:sldMk cId="2904670239" sldId="306"/>
            <ac:spMk id="9" creationId="{074B4F7D-14B2-478B-8BF5-01E4E0C5D263}"/>
          </ac:spMkLst>
        </pc:spChg>
        <pc:spChg chg="del">
          <ac:chgData name="Kristi Simonson" userId="ebf9ab3f-7276-4a4c-a195-95260973895f" providerId="ADAL" clId="{CB638143-E662-4D33-96F2-0B180573EBF4}" dt="2022-06-13T18:38:44.493" v="1947"/>
          <ac:spMkLst>
            <pc:docMk/>
            <pc:sldMk cId="2904670239" sldId="306"/>
            <ac:spMk id="10" creationId="{047BFA19-D45E-416B-A404-7AF2F3F27017}"/>
          </ac:spMkLst>
        </pc:spChg>
        <pc:spChg chg="del">
          <ac:chgData name="Kristi Simonson" userId="ebf9ab3f-7276-4a4c-a195-95260973895f" providerId="ADAL" clId="{CB638143-E662-4D33-96F2-0B180573EBF4}" dt="2022-06-13T18:38:44.493" v="1947"/>
          <ac:spMkLst>
            <pc:docMk/>
            <pc:sldMk cId="2904670239" sldId="306"/>
            <ac:spMk id="12" creationId="{8E0105E7-23DB-4CF2-8258-FF47C7620F6E}"/>
          </ac:spMkLst>
        </pc:spChg>
        <pc:spChg chg="del">
          <ac:chgData name="Kristi Simonson" userId="ebf9ab3f-7276-4a4c-a195-95260973895f" providerId="ADAL" clId="{CB638143-E662-4D33-96F2-0B180573EBF4}" dt="2022-06-13T18:38:44.493" v="1947"/>
          <ac:spMkLst>
            <pc:docMk/>
            <pc:sldMk cId="2904670239" sldId="306"/>
            <ac:spMk id="14" creationId="{074B4F7D-14B2-478B-8BF5-01E4E0C5D263}"/>
          </ac:spMkLst>
        </pc:spChg>
      </pc:sldChg>
      <pc:sldChg chg="modSp add mod">
        <pc:chgData name="Kristi Simonson" userId="ebf9ab3f-7276-4a4c-a195-95260973895f" providerId="ADAL" clId="{CB638143-E662-4D33-96F2-0B180573EBF4}" dt="2022-06-13T18:51:09.827" v="2644" actId="20577"/>
        <pc:sldMkLst>
          <pc:docMk/>
          <pc:sldMk cId="492383316" sldId="307"/>
        </pc:sldMkLst>
        <pc:spChg chg="mod">
          <ac:chgData name="Kristi Simonson" userId="ebf9ab3f-7276-4a4c-a195-95260973895f" providerId="ADAL" clId="{CB638143-E662-4D33-96F2-0B180573EBF4}" dt="2022-06-13T18:50:19.511" v="2540" actId="6549"/>
          <ac:spMkLst>
            <pc:docMk/>
            <pc:sldMk cId="492383316" sldId="307"/>
            <ac:spMk id="2" creationId="{00000000-0000-0000-0000-000000000000}"/>
          </ac:spMkLst>
        </pc:spChg>
        <pc:spChg chg="mod">
          <ac:chgData name="Kristi Simonson" userId="ebf9ab3f-7276-4a4c-a195-95260973895f" providerId="ADAL" clId="{CB638143-E662-4D33-96F2-0B180573EBF4}" dt="2022-06-13T18:51:09.827" v="2644" actId="20577"/>
          <ac:spMkLst>
            <pc:docMk/>
            <pc:sldMk cId="492383316" sldId="307"/>
            <ac:spMk id="3" creationId="{00000000-0000-0000-0000-000000000000}"/>
          </ac:spMkLst>
        </pc:spChg>
      </pc:sldChg>
      <pc:sldChg chg="addSp delSp modSp add mod setBg delDesignElem">
        <pc:chgData name="Kristi Simonson" userId="ebf9ab3f-7276-4a4c-a195-95260973895f" providerId="ADAL" clId="{CB638143-E662-4D33-96F2-0B180573EBF4}" dt="2022-06-13T20:43:35.318" v="3690" actId="20577"/>
        <pc:sldMkLst>
          <pc:docMk/>
          <pc:sldMk cId="3596353603" sldId="308"/>
        </pc:sldMkLst>
        <pc:spChg chg="mod">
          <ac:chgData name="Kristi Simonson" userId="ebf9ab3f-7276-4a4c-a195-95260973895f" providerId="ADAL" clId="{CB638143-E662-4D33-96F2-0B180573EBF4}" dt="2022-06-13T18:55:30.291" v="2727" actId="6549"/>
          <ac:spMkLst>
            <pc:docMk/>
            <pc:sldMk cId="3596353603" sldId="308"/>
            <ac:spMk id="2" creationId="{00000000-0000-0000-0000-000000000000}"/>
          </ac:spMkLst>
        </pc:spChg>
        <pc:spChg chg="mod">
          <ac:chgData name="Kristi Simonson" userId="ebf9ab3f-7276-4a4c-a195-95260973895f" providerId="ADAL" clId="{CB638143-E662-4D33-96F2-0B180573EBF4}" dt="2022-06-13T20:43:35.318" v="3690" actId="20577"/>
          <ac:spMkLst>
            <pc:docMk/>
            <pc:sldMk cId="3596353603" sldId="308"/>
            <ac:spMk id="3" creationId="{00000000-0000-0000-0000-000000000000}"/>
          </ac:spMkLst>
        </pc:spChg>
        <pc:spChg chg="add">
          <ac:chgData name="Kristi Simonson" userId="ebf9ab3f-7276-4a4c-a195-95260973895f" providerId="ADAL" clId="{CB638143-E662-4D33-96F2-0B180573EBF4}" dt="2022-06-13T20:04:12.139" v="2804" actId="26606"/>
          <ac:spMkLst>
            <pc:docMk/>
            <pc:sldMk cId="3596353603" sldId="308"/>
            <ac:spMk id="8" creationId="{DAF1966E-FD40-4A4A-B61B-C4DF7FA05F06}"/>
          </ac:spMkLst>
        </pc:spChg>
        <pc:spChg chg="add">
          <ac:chgData name="Kristi Simonson" userId="ebf9ab3f-7276-4a4c-a195-95260973895f" providerId="ADAL" clId="{CB638143-E662-4D33-96F2-0B180573EBF4}" dt="2022-06-13T20:04:12.139" v="2804" actId="26606"/>
          <ac:spMkLst>
            <pc:docMk/>
            <pc:sldMk cId="3596353603" sldId="308"/>
            <ac:spMk id="10" creationId="{047BFA19-D45E-416B-A404-7AF2F3F27017}"/>
          </ac:spMkLst>
        </pc:spChg>
        <pc:spChg chg="add">
          <ac:chgData name="Kristi Simonson" userId="ebf9ab3f-7276-4a4c-a195-95260973895f" providerId="ADAL" clId="{CB638143-E662-4D33-96F2-0B180573EBF4}" dt="2022-06-13T20:04:12.139" v="2804" actId="26606"/>
          <ac:spMkLst>
            <pc:docMk/>
            <pc:sldMk cId="3596353603" sldId="308"/>
            <ac:spMk id="12" creationId="{8E0105E7-23DB-4CF2-8258-FF47C7620F6E}"/>
          </ac:spMkLst>
        </pc:spChg>
        <pc:spChg chg="add">
          <ac:chgData name="Kristi Simonson" userId="ebf9ab3f-7276-4a4c-a195-95260973895f" providerId="ADAL" clId="{CB638143-E662-4D33-96F2-0B180573EBF4}" dt="2022-06-13T20:04:12.139" v="2804" actId="26606"/>
          <ac:spMkLst>
            <pc:docMk/>
            <pc:sldMk cId="3596353603" sldId="308"/>
            <ac:spMk id="14" creationId="{074B4F7D-14B2-478B-8BF5-01E4E0C5D263}"/>
          </ac:spMkLst>
        </pc:spChg>
        <pc:spChg chg="del">
          <ac:chgData name="Kristi Simonson" userId="ebf9ab3f-7276-4a4c-a195-95260973895f" providerId="ADAL" clId="{CB638143-E662-4D33-96F2-0B180573EBF4}" dt="2022-06-13T18:55:23.736" v="2713"/>
          <ac:spMkLst>
            <pc:docMk/>
            <pc:sldMk cId="3596353603" sldId="308"/>
            <ac:spMk id="19" creationId="{DAF1966E-FD40-4A4A-B61B-C4DF7FA05F06}"/>
          </ac:spMkLst>
        </pc:spChg>
        <pc:spChg chg="del">
          <ac:chgData name="Kristi Simonson" userId="ebf9ab3f-7276-4a4c-a195-95260973895f" providerId="ADAL" clId="{CB638143-E662-4D33-96F2-0B180573EBF4}" dt="2022-06-13T18:55:23.736" v="2713"/>
          <ac:spMkLst>
            <pc:docMk/>
            <pc:sldMk cId="3596353603" sldId="308"/>
            <ac:spMk id="21" creationId="{047BFA19-D45E-416B-A404-7AF2F3F27017}"/>
          </ac:spMkLst>
        </pc:spChg>
        <pc:spChg chg="del">
          <ac:chgData name="Kristi Simonson" userId="ebf9ab3f-7276-4a4c-a195-95260973895f" providerId="ADAL" clId="{CB638143-E662-4D33-96F2-0B180573EBF4}" dt="2022-06-13T18:55:23.736" v="2713"/>
          <ac:spMkLst>
            <pc:docMk/>
            <pc:sldMk cId="3596353603" sldId="308"/>
            <ac:spMk id="23" creationId="{8E0105E7-23DB-4CF2-8258-FF47C7620F6E}"/>
          </ac:spMkLst>
        </pc:spChg>
        <pc:spChg chg="del">
          <ac:chgData name="Kristi Simonson" userId="ebf9ab3f-7276-4a4c-a195-95260973895f" providerId="ADAL" clId="{CB638143-E662-4D33-96F2-0B180573EBF4}" dt="2022-06-13T18:55:23.736" v="2713"/>
          <ac:spMkLst>
            <pc:docMk/>
            <pc:sldMk cId="3596353603" sldId="308"/>
            <ac:spMk id="25" creationId="{074B4F7D-14B2-478B-8BF5-01E4E0C5D263}"/>
          </ac:spMkLst>
        </pc:spChg>
      </pc:sldChg>
      <pc:sldChg chg="modSp add mod">
        <pc:chgData name="Kristi Simonson" userId="ebf9ab3f-7276-4a4c-a195-95260973895f" providerId="ADAL" clId="{CB638143-E662-4D33-96F2-0B180573EBF4}" dt="2022-06-13T20:03:53.426" v="2802" actId="20577"/>
        <pc:sldMkLst>
          <pc:docMk/>
          <pc:sldMk cId="674848725" sldId="309"/>
        </pc:sldMkLst>
        <pc:spChg chg="mod">
          <ac:chgData name="Kristi Simonson" userId="ebf9ab3f-7276-4a4c-a195-95260973895f" providerId="ADAL" clId="{CB638143-E662-4D33-96F2-0B180573EBF4}" dt="2022-06-13T20:03:40.465" v="2770" actId="20577"/>
          <ac:spMkLst>
            <pc:docMk/>
            <pc:sldMk cId="674848725" sldId="309"/>
            <ac:spMk id="2" creationId="{00000000-0000-0000-0000-000000000000}"/>
          </ac:spMkLst>
        </pc:spChg>
        <pc:spChg chg="mod">
          <ac:chgData name="Kristi Simonson" userId="ebf9ab3f-7276-4a4c-a195-95260973895f" providerId="ADAL" clId="{CB638143-E662-4D33-96F2-0B180573EBF4}" dt="2022-06-13T20:03:53.426" v="2802" actId="20577"/>
          <ac:spMkLst>
            <pc:docMk/>
            <pc:sldMk cId="674848725" sldId="309"/>
            <ac:spMk id="3" creationId="{00000000-0000-0000-0000-000000000000}"/>
          </ac:spMkLst>
        </pc:spChg>
      </pc:sldChg>
      <pc:sldChg chg="addSp delSp modSp add mod ord">
        <pc:chgData name="Kristi Simonson" userId="ebf9ab3f-7276-4a4c-a195-95260973895f" providerId="ADAL" clId="{CB638143-E662-4D33-96F2-0B180573EBF4}" dt="2022-06-13T20:43:42.149" v="3692"/>
        <pc:sldMkLst>
          <pc:docMk/>
          <pc:sldMk cId="489723561" sldId="310"/>
        </pc:sldMkLst>
        <pc:spChg chg="del mod">
          <ac:chgData name="Kristi Simonson" userId="ebf9ab3f-7276-4a4c-a195-95260973895f" providerId="ADAL" clId="{CB638143-E662-4D33-96F2-0B180573EBF4}" dt="2022-06-13T20:16:46.543" v="3374" actId="478"/>
          <ac:spMkLst>
            <pc:docMk/>
            <pc:sldMk cId="489723561" sldId="310"/>
            <ac:spMk id="3" creationId="{00000000-0000-0000-0000-000000000000}"/>
          </ac:spMkLst>
        </pc:spChg>
        <pc:spChg chg="add mod">
          <ac:chgData name="Kristi Simonson" userId="ebf9ab3f-7276-4a4c-a195-95260973895f" providerId="ADAL" clId="{CB638143-E662-4D33-96F2-0B180573EBF4}" dt="2022-06-13T20:16:46.543" v="3374" actId="478"/>
          <ac:spMkLst>
            <pc:docMk/>
            <pc:sldMk cId="489723561" sldId="310"/>
            <ac:spMk id="5" creationId="{5F05D854-35A7-4305-3E2C-9B1E0DE81677}"/>
          </ac:spMkLst>
        </pc:spChg>
        <pc:picChg chg="add mod">
          <ac:chgData name="Kristi Simonson" userId="ebf9ab3f-7276-4a4c-a195-95260973895f" providerId="ADAL" clId="{CB638143-E662-4D33-96F2-0B180573EBF4}" dt="2022-06-13T20:16:59.843" v="3378" actId="1037"/>
          <ac:picMkLst>
            <pc:docMk/>
            <pc:sldMk cId="489723561" sldId="310"/>
            <ac:picMk id="7" creationId="{2ECED4C8-0C02-2F8F-27A1-8673740C79E3}"/>
          </ac:picMkLst>
        </pc:picChg>
      </pc:sldChg>
      <pc:sldChg chg="add">
        <pc:chgData name="Kristi Simonson" userId="ebf9ab3f-7276-4a4c-a195-95260973895f" providerId="ADAL" clId="{CB638143-E662-4D33-96F2-0B180573EBF4}" dt="2022-06-13T20:23:51.685" v="3486" actId="2890"/>
        <pc:sldMkLst>
          <pc:docMk/>
          <pc:sldMk cId="3188171968" sldId="31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F7B15-8043-4AD8-AC79-ECF6006D6161}"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64DE1AE0-6D83-4C41-A096-AAD7D2F9027D}">
      <dgm:prSet/>
      <dgm:spPr/>
      <dgm:t>
        <a:bodyPr/>
        <a:lstStyle/>
        <a:p>
          <a:pPr>
            <a:lnSpc>
              <a:spcPct val="100000"/>
            </a:lnSpc>
          </a:pPr>
          <a:r>
            <a:rPr lang="en-US"/>
            <a:t>Users won't read your text thoroughly.</a:t>
          </a:r>
        </a:p>
      </dgm:t>
    </dgm:pt>
    <dgm:pt modelId="{93FF7A93-3031-4FAB-8A15-DE0827000608}" type="parTrans" cxnId="{A893DFB9-448C-43A4-A504-F63A8F265242}">
      <dgm:prSet/>
      <dgm:spPr/>
      <dgm:t>
        <a:bodyPr/>
        <a:lstStyle/>
        <a:p>
          <a:endParaRPr lang="en-US"/>
        </a:p>
      </dgm:t>
    </dgm:pt>
    <dgm:pt modelId="{1FC5EF85-4335-457E-B086-6747FF4EF3C0}" type="sibTrans" cxnId="{A893DFB9-448C-43A4-A504-F63A8F265242}">
      <dgm:prSet/>
      <dgm:spPr/>
      <dgm:t>
        <a:bodyPr/>
        <a:lstStyle/>
        <a:p>
          <a:endParaRPr lang="en-US"/>
        </a:p>
      </dgm:t>
    </dgm:pt>
    <dgm:pt modelId="{84291E93-8918-4F22-A211-6EFD3FA42F1E}">
      <dgm:prSet/>
      <dgm:spPr/>
      <dgm:t>
        <a:bodyPr/>
        <a:lstStyle/>
        <a:p>
          <a:pPr>
            <a:lnSpc>
              <a:spcPct val="100000"/>
            </a:lnSpc>
          </a:pPr>
          <a:r>
            <a:rPr lang="en-US"/>
            <a:t>The </a:t>
          </a:r>
          <a:r>
            <a:rPr lang="en-US" b="1"/>
            <a:t>first two paragraphs and the first lines of those paragraphs </a:t>
          </a:r>
          <a:r>
            <a:rPr lang="en-US"/>
            <a:t>must state the most important information. </a:t>
          </a:r>
        </a:p>
      </dgm:t>
    </dgm:pt>
    <dgm:pt modelId="{0E6FEC5A-895F-466D-A3EC-9C4C724B2CCA}" type="parTrans" cxnId="{32743818-9737-4B8D-953D-764C67D1881D}">
      <dgm:prSet/>
      <dgm:spPr/>
      <dgm:t>
        <a:bodyPr/>
        <a:lstStyle/>
        <a:p>
          <a:endParaRPr lang="en-US"/>
        </a:p>
      </dgm:t>
    </dgm:pt>
    <dgm:pt modelId="{E74E504B-667A-46B4-B660-E7049894EA45}" type="sibTrans" cxnId="{32743818-9737-4B8D-953D-764C67D1881D}">
      <dgm:prSet/>
      <dgm:spPr/>
      <dgm:t>
        <a:bodyPr/>
        <a:lstStyle/>
        <a:p>
          <a:endParaRPr lang="en-US"/>
        </a:p>
      </dgm:t>
    </dgm:pt>
    <dgm:pt modelId="{993877DC-3264-4DFE-99DF-24469FE70EF9}">
      <dgm:prSet/>
      <dgm:spPr/>
      <dgm:t>
        <a:bodyPr/>
        <a:lstStyle/>
        <a:p>
          <a:pPr>
            <a:lnSpc>
              <a:spcPct val="100000"/>
            </a:lnSpc>
          </a:pPr>
          <a:r>
            <a:rPr lang="en-US"/>
            <a:t>Start lines of text with </a:t>
          </a:r>
          <a:r>
            <a:rPr lang="en-US" b="1"/>
            <a:t>information-carrying words.</a:t>
          </a:r>
          <a:endParaRPr lang="en-US"/>
        </a:p>
      </dgm:t>
    </dgm:pt>
    <dgm:pt modelId="{E0F3B0F3-44D8-408B-B166-F4A6C51D2897}" type="parTrans" cxnId="{9D5A67FC-9271-4240-BB05-EF368981F390}">
      <dgm:prSet/>
      <dgm:spPr/>
      <dgm:t>
        <a:bodyPr/>
        <a:lstStyle/>
        <a:p>
          <a:endParaRPr lang="en-US"/>
        </a:p>
      </dgm:t>
    </dgm:pt>
    <dgm:pt modelId="{292697AD-D3ED-4ADB-BBAA-97591DECB735}" type="sibTrans" cxnId="{9D5A67FC-9271-4240-BB05-EF368981F390}">
      <dgm:prSet/>
      <dgm:spPr/>
      <dgm:t>
        <a:bodyPr/>
        <a:lstStyle/>
        <a:p>
          <a:endParaRPr lang="en-US"/>
        </a:p>
      </dgm:t>
    </dgm:pt>
    <dgm:pt modelId="{7B69FF71-FBB8-466A-A846-29837256490A}" type="pres">
      <dgm:prSet presAssocID="{14DF7B15-8043-4AD8-AC79-ECF6006D6161}" presName="root" presStyleCnt="0">
        <dgm:presLayoutVars>
          <dgm:dir/>
          <dgm:resizeHandles val="exact"/>
        </dgm:presLayoutVars>
      </dgm:prSet>
      <dgm:spPr/>
    </dgm:pt>
    <dgm:pt modelId="{89DE9F72-CCC9-4EBE-9435-17A3675FAEB8}" type="pres">
      <dgm:prSet presAssocID="{64DE1AE0-6D83-4C41-A096-AAD7D2F9027D}" presName="compNode" presStyleCnt="0"/>
      <dgm:spPr/>
    </dgm:pt>
    <dgm:pt modelId="{67092AFB-6EAB-4D3B-AB40-0F43B72774CF}" type="pres">
      <dgm:prSet presAssocID="{64DE1AE0-6D83-4C41-A096-AAD7D2F902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9571D38-A84B-4905-A65C-5774FB0A5679}" type="pres">
      <dgm:prSet presAssocID="{64DE1AE0-6D83-4C41-A096-AAD7D2F9027D}" presName="spaceRect" presStyleCnt="0"/>
      <dgm:spPr/>
    </dgm:pt>
    <dgm:pt modelId="{8695F858-ECE2-4121-93F9-16E667CDD93F}" type="pres">
      <dgm:prSet presAssocID="{64DE1AE0-6D83-4C41-A096-AAD7D2F9027D}" presName="textRect" presStyleLbl="revTx" presStyleIdx="0" presStyleCnt="3">
        <dgm:presLayoutVars>
          <dgm:chMax val="1"/>
          <dgm:chPref val="1"/>
        </dgm:presLayoutVars>
      </dgm:prSet>
      <dgm:spPr/>
    </dgm:pt>
    <dgm:pt modelId="{CAB4C9BF-8E2A-44C6-AC24-219F47DFBF75}" type="pres">
      <dgm:prSet presAssocID="{1FC5EF85-4335-457E-B086-6747FF4EF3C0}" presName="sibTrans" presStyleCnt="0"/>
      <dgm:spPr/>
    </dgm:pt>
    <dgm:pt modelId="{0A43A5D9-DC40-42D6-AB36-43E1C659F540}" type="pres">
      <dgm:prSet presAssocID="{84291E93-8918-4F22-A211-6EFD3FA42F1E}" presName="compNode" presStyleCnt="0"/>
      <dgm:spPr/>
    </dgm:pt>
    <dgm:pt modelId="{BD77F4E3-09FE-40E3-90A6-732BF1C77476}" type="pres">
      <dgm:prSet presAssocID="{84291E93-8918-4F22-A211-6EFD3FA42F1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Quotation Mark"/>
        </a:ext>
      </dgm:extLst>
    </dgm:pt>
    <dgm:pt modelId="{82FAE14C-A345-4E24-A8F2-1FC7679D2263}" type="pres">
      <dgm:prSet presAssocID="{84291E93-8918-4F22-A211-6EFD3FA42F1E}" presName="spaceRect" presStyleCnt="0"/>
      <dgm:spPr/>
    </dgm:pt>
    <dgm:pt modelId="{2777D7E2-A462-4005-B330-3D787E0525A7}" type="pres">
      <dgm:prSet presAssocID="{84291E93-8918-4F22-A211-6EFD3FA42F1E}" presName="textRect" presStyleLbl="revTx" presStyleIdx="1" presStyleCnt="3">
        <dgm:presLayoutVars>
          <dgm:chMax val="1"/>
          <dgm:chPref val="1"/>
        </dgm:presLayoutVars>
      </dgm:prSet>
      <dgm:spPr/>
    </dgm:pt>
    <dgm:pt modelId="{40B8DD24-64D1-4FF8-8F7F-8F65FFCCFF59}" type="pres">
      <dgm:prSet presAssocID="{E74E504B-667A-46B4-B660-E7049894EA45}" presName="sibTrans" presStyleCnt="0"/>
      <dgm:spPr/>
    </dgm:pt>
    <dgm:pt modelId="{86F2CAAF-0140-493C-B423-1FB2300C4F2D}" type="pres">
      <dgm:prSet presAssocID="{993877DC-3264-4DFE-99DF-24469FE70EF9}" presName="compNode" presStyleCnt="0"/>
      <dgm:spPr/>
    </dgm:pt>
    <dgm:pt modelId="{D6E1259C-7637-4F23-AF56-0891164B1952}" type="pres">
      <dgm:prSet presAssocID="{993877DC-3264-4DFE-99DF-24469FE70E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CE892EE1-A002-48E9-9DC6-941A2C22DE9C}" type="pres">
      <dgm:prSet presAssocID="{993877DC-3264-4DFE-99DF-24469FE70EF9}" presName="spaceRect" presStyleCnt="0"/>
      <dgm:spPr/>
    </dgm:pt>
    <dgm:pt modelId="{A8D06876-0BA6-41D3-8434-72C5FE1292E3}" type="pres">
      <dgm:prSet presAssocID="{993877DC-3264-4DFE-99DF-24469FE70EF9}" presName="textRect" presStyleLbl="revTx" presStyleIdx="2" presStyleCnt="3">
        <dgm:presLayoutVars>
          <dgm:chMax val="1"/>
          <dgm:chPref val="1"/>
        </dgm:presLayoutVars>
      </dgm:prSet>
      <dgm:spPr/>
    </dgm:pt>
  </dgm:ptLst>
  <dgm:cxnLst>
    <dgm:cxn modelId="{32743818-9737-4B8D-953D-764C67D1881D}" srcId="{14DF7B15-8043-4AD8-AC79-ECF6006D6161}" destId="{84291E93-8918-4F22-A211-6EFD3FA42F1E}" srcOrd="1" destOrd="0" parTransId="{0E6FEC5A-895F-466D-A3EC-9C4C724B2CCA}" sibTransId="{E74E504B-667A-46B4-B660-E7049894EA45}"/>
    <dgm:cxn modelId="{5EEB4448-96E8-4217-9E48-100A97BFFA5C}" type="presOf" srcId="{993877DC-3264-4DFE-99DF-24469FE70EF9}" destId="{A8D06876-0BA6-41D3-8434-72C5FE1292E3}" srcOrd="0" destOrd="0" presId="urn:microsoft.com/office/officeart/2018/2/layout/IconLabelList"/>
    <dgm:cxn modelId="{1AAA3685-4134-4331-AA2E-0DF81B9B075F}" type="presOf" srcId="{64DE1AE0-6D83-4C41-A096-AAD7D2F9027D}" destId="{8695F858-ECE2-4121-93F9-16E667CDD93F}" srcOrd="0" destOrd="0" presId="urn:microsoft.com/office/officeart/2018/2/layout/IconLabelList"/>
    <dgm:cxn modelId="{AEDA308B-A196-4B0F-AF2E-4E70EE2EF089}" type="presOf" srcId="{84291E93-8918-4F22-A211-6EFD3FA42F1E}" destId="{2777D7E2-A462-4005-B330-3D787E0525A7}" srcOrd="0" destOrd="0" presId="urn:microsoft.com/office/officeart/2018/2/layout/IconLabelList"/>
    <dgm:cxn modelId="{A893DFB9-448C-43A4-A504-F63A8F265242}" srcId="{14DF7B15-8043-4AD8-AC79-ECF6006D6161}" destId="{64DE1AE0-6D83-4C41-A096-AAD7D2F9027D}" srcOrd="0" destOrd="0" parTransId="{93FF7A93-3031-4FAB-8A15-DE0827000608}" sibTransId="{1FC5EF85-4335-457E-B086-6747FF4EF3C0}"/>
    <dgm:cxn modelId="{348E9AEC-86FF-43DC-9EE0-CD65DBE875DF}" type="presOf" srcId="{14DF7B15-8043-4AD8-AC79-ECF6006D6161}" destId="{7B69FF71-FBB8-466A-A846-29837256490A}" srcOrd="0" destOrd="0" presId="urn:microsoft.com/office/officeart/2018/2/layout/IconLabelList"/>
    <dgm:cxn modelId="{9D5A67FC-9271-4240-BB05-EF368981F390}" srcId="{14DF7B15-8043-4AD8-AC79-ECF6006D6161}" destId="{993877DC-3264-4DFE-99DF-24469FE70EF9}" srcOrd="2" destOrd="0" parTransId="{E0F3B0F3-44D8-408B-B166-F4A6C51D2897}" sibTransId="{292697AD-D3ED-4ADB-BBAA-97591DECB735}"/>
    <dgm:cxn modelId="{A3CDFE43-5BB3-4AD6-8C5E-43C348CD99DD}" type="presParOf" srcId="{7B69FF71-FBB8-466A-A846-29837256490A}" destId="{89DE9F72-CCC9-4EBE-9435-17A3675FAEB8}" srcOrd="0" destOrd="0" presId="urn:microsoft.com/office/officeart/2018/2/layout/IconLabelList"/>
    <dgm:cxn modelId="{3B9FBEEF-5C3F-4B7C-8693-F16E7F214819}" type="presParOf" srcId="{89DE9F72-CCC9-4EBE-9435-17A3675FAEB8}" destId="{67092AFB-6EAB-4D3B-AB40-0F43B72774CF}" srcOrd="0" destOrd="0" presId="urn:microsoft.com/office/officeart/2018/2/layout/IconLabelList"/>
    <dgm:cxn modelId="{E0D8FF80-B72A-4DF2-9155-862BBEE1F5E9}" type="presParOf" srcId="{89DE9F72-CCC9-4EBE-9435-17A3675FAEB8}" destId="{B9571D38-A84B-4905-A65C-5774FB0A5679}" srcOrd="1" destOrd="0" presId="urn:microsoft.com/office/officeart/2018/2/layout/IconLabelList"/>
    <dgm:cxn modelId="{B8F2B9F8-4F54-44D1-9504-CD11F800DC5A}" type="presParOf" srcId="{89DE9F72-CCC9-4EBE-9435-17A3675FAEB8}" destId="{8695F858-ECE2-4121-93F9-16E667CDD93F}" srcOrd="2" destOrd="0" presId="urn:microsoft.com/office/officeart/2018/2/layout/IconLabelList"/>
    <dgm:cxn modelId="{F0C88FEB-4206-451E-A245-41EBA1B6D63A}" type="presParOf" srcId="{7B69FF71-FBB8-466A-A846-29837256490A}" destId="{CAB4C9BF-8E2A-44C6-AC24-219F47DFBF75}" srcOrd="1" destOrd="0" presId="urn:microsoft.com/office/officeart/2018/2/layout/IconLabelList"/>
    <dgm:cxn modelId="{88C44D03-D089-4F89-BA08-9F1BE6BF984D}" type="presParOf" srcId="{7B69FF71-FBB8-466A-A846-29837256490A}" destId="{0A43A5D9-DC40-42D6-AB36-43E1C659F540}" srcOrd="2" destOrd="0" presId="urn:microsoft.com/office/officeart/2018/2/layout/IconLabelList"/>
    <dgm:cxn modelId="{11C4A4D1-338A-4998-94AD-391A1FD8AC96}" type="presParOf" srcId="{0A43A5D9-DC40-42D6-AB36-43E1C659F540}" destId="{BD77F4E3-09FE-40E3-90A6-732BF1C77476}" srcOrd="0" destOrd="0" presId="urn:microsoft.com/office/officeart/2018/2/layout/IconLabelList"/>
    <dgm:cxn modelId="{A0ACB526-DB6F-4138-9351-73B0445C5611}" type="presParOf" srcId="{0A43A5D9-DC40-42D6-AB36-43E1C659F540}" destId="{82FAE14C-A345-4E24-A8F2-1FC7679D2263}" srcOrd="1" destOrd="0" presId="urn:microsoft.com/office/officeart/2018/2/layout/IconLabelList"/>
    <dgm:cxn modelId="{8CE00683-65E8-419A-A700-8778B17FBD77}" type="presParOf" srcId="{0A43A5D9-DC40-42D6-AB36-43E1C659F540}" destId="{2777D7E2-A462-4005-B330-3D787E0525A7}" srcOrd="2" destOrd="0" presId="urn:microsoft.com/office/officeart/2018/2/layout/IconLabelList"/>
    <dgm:cxn modelId="{BEF3495F-1945-4610-B7CD-B5768A26537C}" type="presParOf" srcId="{7B69FF71-FBB8-466A-A846-29837256490A}" destId="{40B8DD24-64D1-4FF8-8F7F-8F65FFCCFF59}" srcOrd="3" destOrd="0" presId="urn:microsoft.com/office/officeart/2018/2/layout/IconLabelList"/>
    <dgm:cxn modelId="{1DCB3D12-A126-4E38-9D1E-E1ECA2B7DCB9}" type="presParOf" srcId="{7B69FF71-FBB8-466A-A846-29837256490A}" destId="{86F2CAAF-0140-493C-B423-1FB2300C4F2D}" srcOrd="4" destOrd="0" presId="urn:microsoft.com/office/officeart/2018/2/layout/IconLabelList"/>
    <dgm:cxn modelId="{35079613-6A46-49A7-8486-8DEEAA50F74A}" type="presParOf" srcId="{86F2CAAF-0140-493C-B423-1FB2300C4F2D}" destId="{D6E1259C-7637-4F23-AF56-0891164B1952}" srcOrd="0" destOrd="0" presId="urn:microsoft.com/office/officeart/2018/2/layout/IconLabelList"/>
    <dgm:cxn modelId="{47EC465E-1BA9-41E2-810F-D826DD549F8C}" type="presParOf" srcId="{86F2CAAF-0140-493C-B423-1FB2300C4F2D}" destId="{CE892EE1-A002-48E9-9DC6-941A2C22DE9C}" srcOrd="1" destOrd="0" presId="urn:microsoft.com/office/officeart/2018/2/layout/IconLabelList"/>
    <dgm:cxn modelId="{BE8C3BBC-FD1B-47D9-A09B-93EFBC52D3E1}" type="presParOf" srcId="{86F2CAAF-0140-493C-B423-1FB2300C4F2D}" destId="{A8D06876-0BA6-41D3-8434-72C5FE1292E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92AFB-6EAB-4D3B-AB40-0F43B72774CF}">
      <dsp:nvSpPr>
        <dsp:cNvPr id="0" name=""/>
        <dsp:cNvSpPr/>
      </dsp:nvSpPr>
      <dsp:spPr>
        <a:xfrm>
          <a:off x="890763" y="1175464"/>
          <a:ext cx="981188" cy="981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95F858-ECE2-4121-93F9-16E667CDD93F}">
      <dsp:nvSpPr>
        <dsp:cNvPr id="0" name=""/>
        <dsp:cNvSpPr/>
      </dsp:nvSpPr>
      <dsp:spPr>
        <a:xfrm>
          <a:off x="291148" y="2457079"/>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Users won't read your text thoroughly.</a:t>
          </a:r>
        </a:p>
      </dsp:txBody>
      <dsp:txXfrm>
        <a:off x="291148" y="2457079"/>
        <a:ext cx="2180418" cy="720000"/>
      </dsp:txXfrm>
    </dsp:sp>
    <dsp:sp modelId="{BD77F4E3-09FE-40E3-90A6-732BF1C77476}">
      <dsp:nvSpPr>
        <dsp:cNvPr id="0" name=""/>
        <dsp:cNvSpPr/>
      </dsp:nvSpPr>
      <dsp:spPr>
        <a:xfrm>
          <a:off x="3452755" y="1175464"/>
          <a:ext cx="981188" cy="981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77D7E2-A462-4005-B330-3D787E0525A7}">
      <dsp:nvSpPr>
        <dsp:cNvPr id="0" name=""/>
        <dsp:cNvSpPr/>
      </dsp:nvSpPr>
      <dsp:spPr>
        <a:xfrm>
          <a:off x="2853140" y="2457079"/>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a:t>
          </a:r>
          <a:r>
            <a:rPr lang="en-US" sz="1100" b="1" kern="1200"/>
            <a:t>first two paragraphs and the first lines of those paragraphs </a:t>
          </a:r>
          <a:r>
            <a:rPr lang="en-US" sz="1100" kern="1200"/>
            <a:t>must state the most important information. </a:t>
          </a:r>
        </a:p>
      </dsp:txBody>
      <dsp:txXfrm>
        <a:off x="2853140" y="2457079"/>
        <a:ext cx="2180418" cy="720000"/>
      </dsp:txXfrm>
    </dsp:sp>
    <dsp:sp modelId="{D6E1259C-7637-4F23-AF56-0891164B1952}">
      <dsp:nvSpPr>
        <dsp:cNvPr id="0" name=""/>
        <dsp:cNvSpPr/>
      </dsp:nvSpPr>
      <dsp:spPr>
        <a:xfrm>
          <a:off x="6014747" y="1175464"/>
          <a:ext cx="981188" cy="981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D06876-0BA6-41D3-8434-72C5FE1292E3}">
      <dsp:nvSpPr>
        <dsp:cNvPr id="0" name=""/>
        <dsp:cNvSpPr/>
      </dsp:nvSpPr>
      <dsp:spPr>
        <a:xfrm>
          <a:off x="5415132" y="2457079"/>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Start lines of text with </a:t>
          </a:r>
          <a:r>
            <a:rPr lang="en-US" sz="1100" b="1" kern="1200"/>
            <a:t>information-carrying words.</a:t>
          </a:r>
          <a:endParaRPr lang="en-US" sz="1100" kern="1200"/>
        </a:p>
      </dsp:txBody>
      <dsp:txXfrm>
        <a:off x="5415132" y="2457079"/>
        <a:ext cx="2180418"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4722FA-BC1C-4CAF-BC87-B84A7A83A3E8}" type="datetimeFigureOut">
              <a:rPr lang="en-US" smtClean="0"/>
              <a:pPr/>
              <a:t>6/13/2022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B3F6D4-698C-407F-8D44-9F76AFB4AA6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7FC2-D575-39AF-9BEA-9FDB070D4EB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69F10F0-F8AE-1389-8532-7E48C8EA81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A70087B-86D0-2335-57FB-2E153FDBC3C0}"/>
              </a:ext>
            </a:extLst>
          </p:cNvPr>
          <p:cNvSpPr>
            <a:spLocks noGrp="1"/>
          </p:cNvSpPr>
          <p:nvPr>
            <p:ph type="dt" sz="half" idx="10"/>
          </p:nvPr>
        </p:nvSpPr>
        <p:spPr/>
        <p:txBody>
          <a:bodyPr/>
          <a:lstStyle/>
          <a:p>
            <a:fld id="{3C886F52-B434-4E27-B418-8C832AE304D7}" type="datetimeFigureOut">
              <a:rPr lang="en-US" smtClean="0"/>
              <a:pPr/>
              <a:t>6/13/2022</a:t>
            </a:fld>
            <a:endParaRPr lang="en-US"/>
          </a:p>
        </p:txBody>
      </p:sp>
      <p:sp>
        <p:nvSpPr>
          <p:cNvPr id="5" name="Footer Placeholder 4">
            <a:extLst>
              <a:ext uri="{FF2B5EF4-FFF2-40B4-BE49-F238E27FC236}">
                <a16:creationId xmlns:a16="http://schemas.microsoft.com/office/drawing/2014/main" id="{ADE7BE1A-2464-7073-AF4D-06008C209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4EC91-93E4-FE23-1E99-010D7F2B00D3}"/>
              </a:ext>
            </a:extLst>
          </p:cNvPr>
          <p:cNvSpPr>
            <a:spLocks noGrp="1"/>
          </p:cNvSpPr>
          <p:nvPr>
            <p:ph type="sldNum" sz="quarter" idx="12"/>
          </p:nvPr>
        </p:nvSpPr>
        <p:spPr/>
        <p:txBody>
          <a:bodyPr/>
          <a:lstStyle/>
          <a:p>
            <a:fld id="{0AE43B13-5212-40B0-9473-EBF3E37F649C}" type="slidenum">
              <a:rPr lang="en-US" smtClean="0"/>
              <a:pPr/>
              <a:t>‹#›</a:t>
            </a:fld>
            <a:endParaRPr lang="en-US"/>
          </a:p>
        </p:txBody>
      </p:sp>
    </p:spTree>
    <p:extLst>
      <p:ext uri="{BB962C8B-B14F-4D97-AF65-F5344CB8AC3E}">
        <p14:creationId xmlns:p14="http://schemas.microsoft.com/office/powerpoint/2010/main" val="411379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5881-0012-329C-7687-FAC921278E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F81086-C563-D084-CFCF-7B08B7F636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985D4-01B2-59E7-73B0-684A2DD726C5}"/>
              </a:ext>
            </a:extLst>
          </p:cNvPr>
          <p:cNvSpPr>
            <a:spLocks noGrp="1"/>
          </p:cNvSpPr>
          <p:nvPr>
            <p:ph type="dt" sz="half" idx="10"/>
          </p:nvPr>
        </p:nvSpPr>
        <p:spPr/>
        <p:txBody>
          <a:bodyPr/>
          <a:lstStyle/>
          <a:p>
            <a:fld id="{3C886F52-B434-4E27-B418-8C832AE304D7}" type="datetimeFigureOut">
              <a:rPr lang="en-US" smtClean="0"/>
              <a:pPr/>
              <a:t>6/13/2022</a:t>
            </a:fld>
            <a:endParaRPr lang="en-US"/>
          </a:p>
        </p:txBody>
      </p:sp>
      <p:sp>
        <p:nvSpPr>
          <p:cNvPr id="5" name="Footer Placeholder 4">
            <a:extLst>
              <a:ext uri="{FF2B5EF4-FFF2-40B4-BE49-F238E27FC236}">
                <a16:creationId xmlns:a16="http://schemas.microsoft.com/office/drawing/2014/main" id="{3E9CB61A-9A17-212E-55BC-A90C372798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DB77D-0105-5288-2515-9B15445E935C}"/>
              </a:ext>
            </a:extLst>
          </p:cNvPr>
          <p:cNvSpPr>
            <a:spLocks noGrp="1"/>
          </p:cNvSpPr>
          <p:nvPr>
            <p:ph type="sldNum" sz="quarter" idx="12"/>
          </p:nvPr>
        </p:nvSpPr>
        <p:spPr/>
        <p:txBody>
          <a:bodyPr/>
          <a:lstStyle/>
          <a:p>
            <a:fld id="{0AE43B13-5212-40B0-9473-EBF3E37F649C}" type="slidenum">
              <a:rPr lang="en-US" smtClean="0"/>
              <a:pPr/>
              <a:t>‹#›</a:t>
            </a:fld>
            <a:endParaRPr lang="en-US"/>
          </a:p>
        </p:txBody>
      </p:sp>
    </p:spTree>
    <p:extLst>
      <p:ext uri="{BB962C8B-B14F-4D97-AF65-F5344CB8AC3E}">
        <p14:creationId xmlns:p14="http://schemas.microsoft.com/office/powerpoint/2010/main" val="34907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5A908-EEA0-D189-4FA5-396B69D5189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59FE9C-56F0-C6AF-0E27-B1FC397678D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669A5-3FD4-DD7E-B3CC-401FF166A443}"/>
              </a:ext>
            </a:extLst>
          </p:cNvPr>
          <p:cNvSpPr>
            <a:spLocks noGrp="1"/>
          </p:cNvSpPr>
          <p:nvPr>
            <p:ph type="dt" sz="half" idx="10"/>
          </p:nvPr>
        </p:nvSpPr>
        <p:spPr/>
        <p:txBody>
          <a:bodyPr/>
          <a:lstStyle/>
          <a:p>
            <a:fld id="{3C886F52-B434-4E27-B418-8C832AE304D7}" type="datetimeFigureOut">
              <a:rPr lang="en-US" smtClean="0"/>
              <a:pPr/>
              <a:t>6/13/2022</a:t>
            </a:fld>
            <a:endParaRPr lang="en-US"/>
          </a:p>
        </p:txBody>
      </p:sp>
      <p:sp>
        <p:nvSpPr>
          <p:cNvPr id="5" name="Footer Placeholder 4">
            <a:extLst>
              <a:ext uri="{FF2B5EF4-FFF2-40B4-BE49-F238E27FC236}">
                <a16:creationId xmlns:a16="http://schemas.microsoft.com/office/drawing/2014/main" id="{B1F0A77C-2ED7-C566-87A8-4AE62FAA9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18987-6D03-A467-311E-44781C0BAEDE}"/>
              </a:ext>
            </a:extLst>
          </p:cNvPr>
          <p:cNvSpPr>
            <a:spLocks noGrp="1"/>
          </p:cNvSpPr>
          <p:nvPr>
            <p:ph type="sldNum" sz="quarter" idx="12"/>
          </p:nvPr>
        </p:nvSpPr>
        <p:spPr/>
        <p:txBody>
          <a:bodyPr/>
          <a:lstStyle/>
          <a:p>
            <a:fld id="{0AE43B13-5212-40B0-9473-EBF3E37F649C}" type="slidenum">
              <a:rPr lang="en-US" smtClean="0"/>
              <a:pPr/>
              <a:t>‹#›</a:t>
            </a:fld>
            <a:endParaRPr lang="en-US"/>
          </a:p>
        </p:txBody>
      </p:sp>
    </p:spTree>
    <p:extLst>
      <p:ext uri="{BB962C8B-B14F-4D97-AF65-F5344CB8AC3E}">
        <p14:creationId xmlns:p14="http://schemas.microsoft.com/office/powerpoint/2010/main" val="370227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C46E-F6F4-AD86-7546-41F4526CE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BDDD3-0BCE-8045-74D8-B936A5756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C7D59-2133-918E-11F4-7CCFC342E89A}"/>
              </a:ext>
            </a:extLst>
          </p:cNvPr>
          <p:cNvSpPr>
            <a:spLocks noGrp="1"/>
          </p:cNvSpPr>
          <p:nvPr>
            <p:ph type="dt" sz="half" idx="10"/>
          </p:nvPr>
        </p:nvSpPr>
        <p:spPr/>
        <p:txBody>
          <a:bodyPr/>
          <a:lstStyle/>
          <a:p>
            <a:fld id="{3C886F52-B434-4E27-B418-8C832AE304D7}" type="datetimeFigureOut">
              <a:rPr lang="en-US" smtClean="0"/>
              <a:pPr/>
              <a:t>6/13/2022</a:t>
            </a:fld>
            <a:endParaRPr lang="en-US"/>
          </a:p>
        </p:txBody>
      </p:sp>
      <p:sp>
        <p:nvSpPr>
          <p:cNvPr id="5" name="Footer Placeholder 4">
            <a:extLst>
              <a:ext uri="{FF2B5EF4-FFF2-40B4-BE49-F238E27FC236}">
                <a16:creationId xmlns:a16="http://schemas.microsoft.com/office/drawing/2014/main" id="{0597ACC3-AD32-1169-F653-5E6C319B1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C90AC-F25B-58EB-B9AF-E16EFAA19DB6}"/>
              </a:ext>
            </a:extLst>
          </p:cNvPr>
          <p:cNvSpPr>
            <a:spLocks noGrp="1"/>
          </p:cNvSpPr>
          <p:nvPr>
            <p:ph type="sldNum" sz="quarter" idx="12"/>
          </p:nvPr>
        </p:nvSpPr>
        <p:spPr/>
        <p:txBody>
          <a:bodyPr/>
          <a:lstStyle/>
          <a:p>
            <a:fld id="{0AE43B13-5212-40B0-9473-EBF3E37F649C}" type="slidenum">
              <a:rPr lang="en-US" smtClean="0"/>
              <a:pPr/>
              <a:t>‹#›</a:t>
            </a:fld>
            <a:endParaRPr lang="en-US"/>
          </a:p>
        </p:txBody>
      </p:sp>
    </p:spTree>
    <p:extLst>
      <p:ext uri="{BB962C8B-B14F-4D97-AF65-F5344CB8AC3E}">
        <p14:creationId xmlns:p14="http://schemas.microsoft.com/office/powerpoint/2010/main" val="27850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ECB9C-0B9D-8E52-B811-0E480EB70BD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03AE2FE-9A69-90C4-B52B-AD1EB3649A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26139-3C8C-1F3E-7D19-8C14D08371C3}"/>
              </a:ext>
            </a:extLst>
          </p:cNvPr>
          <p:cNvSpPr>
            <a:spLocks noGrp="1"/>
          </p:cNvSpPr>
          <p:nvPr>
            <p:ph type="dt" sz="half" idx="10"/>
          </p:nvPr>
        </p:nvSpPr>
        <p:spPr/>
        <p:txBody>
          <a:bodyPr/>
          <a:lstStyle/>
          <a:p>
            <a:fld id="{3C886F52-B434-4E27-B418-8C832AE304D7}" type="datetimeFigureOut">
              <a:rPr lang="en-US" smtClean="0"/>
              <a:pPr/>
              <a:t>6/13/2022</a:t>
            </a:fld>
            <a:endParaRPr lang="en-US"/>
          </a:p>
        </p:txBody>
      </p:sp>
      <p:sp>
        <p:nvSpPr>
          <p:cNvPr id="5" name="Footer Placeholder 4">
            <a:extLst>
              <a:ext uri="{FF2B5EF4-FFF2-40B4-BE49-F238E27FC236}">
                <a16:creationId xmlns:a16="http://schemas.microsoft.com/office/drawing/2014/main" id="{9F7519AF-A003-2E31-1377-F25CEA56B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1754B-03CF-9B09-5DE8-52A50F771037}"/>
              </a:ext>
            </a:extLst>
          </p:cNvPr>
          <p:cNvSpPr>
            <a:spLocks noGrp="1"/>
          </p:cNvSpPr>
          <p:nvPr>
            <p:ph type="sldNum" sz="quarter" idx="12"/>
          </p:nvPr>
        </p:nvSpPr>
        <p:spPr/>
        <p:txBody>
          <a:bodyPr/>
          <a:lstStyle/>
          <a:p>
            <a:fld id="{0AE43B13-5212-40B0-9473-EBF3E37F649C}" type="slidenum">
              <a:rPr lang="en-US" smtClean="0"/>
              <a:pPr/>
              <a:t>‹#›</a:t>
            </a:fld>
            <a:endParaRPr lang="en-US"/>
          </a:p>
        </p:txBody>
      </p:sp>
    </p:spTree>
    <p:extLst>
      <p:ext uri="{BB962C8B-B14F-4D97-AF65-F5344CB8AC3E}">
        <p14:creationId xmlns:p14="http://schemas.microsoft.com/office/powerpoint/2010/main" val="91774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7A61-1354-C3DB-CC01-B695FA6F7C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90B885-B0FD-7E20-4BAC-D9DAA125147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AE144-CCDB-2471-437F-7C903795533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3C8F50-55EF-62E7-E2CE-A2B0F2027D86}"/>
              </a:ext>
            </a:extLst>
          </p:cNvPr>
          <p:cNvSpPr>
            <a:spLocks noGrp="1"/>
          </p:cNvSpPr>
          <p:nvPr>
            <p:ph type="dt" sz="half" idx="10"/>
          </p:nvPr>
        </p:nvSpPr>
        <p:spPr/>
        <p:txBody>
          <a:bodyPr/>
          <a:lstStyle/>
          <a:p>
            <a:fld id="{3C886F52-B434-4E27-B418-8C832AE304D7}" type="datetimeFigureOut">
              <a:rPr lang="en-US" smtClean="0"/>
              <a:pPr/>
              <a:t>6/13/2022</a:t>
            </a:fld>
            <a:endParaRPr lang="en-US"/>
          </a:p>
        </p:txBody>
      </p:sp>
      <p:sp>
        <p:nvSpPr>
          <p:cNvPr id="6" name="Footer Placeholder 5">
            <a:extLst>
              <a:ext uri="{FF2B5EF4-FFF2-40B4-BE49-F238E27FC236}">
                <a16:creationId xmlns:a16="http://schemas.microsoft.com/office/drawing/2014/main" id="{135F2C2F-06A2-D956-419A-42E6FE338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78F9CA-E725-52AC-F0D8-0DC49216690E}"/>
              </a:ext>
            </a:extLst>
          </p:cNvPr>
          <p:cNvSpPr>
            <a:spLocks noGrp="1"/>
          </p:cNvSpPr>
          <p:nvPr>
            <p:ph type="sldNum" sz="quarter" idx="12"/>
          </p:nvPr>
        </p:nvSpPr>
        <p:spPr/>
        <p:txBody>
          <a:bodyPr/>
          <a:lstStyle/>
          <a:p>
            <a:fld id="{0AE43B13-5212-40B0-9473-EBF3E37F649C}" type="slidenum">
              <a:rPr lang="en-US" smtClean="0"/>
              <a:pPr/>
              <a:t>‹#›</a:t>
            </a:fld>
            <a:endParaRPr lang="en-US"/>
          </a:p>
        </p:txBody>
      </p:sp>
    </p:spTree>
    <p:extLst>
      <p:ext uri="{BB962C8B-B14F-4D97-AF65-F5344CB8AC3E}">
        <p14:creationId xmlns:p14="http://schemas.microsoft.com/office/powerpoint/2010/main" val="343376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F189-1FC9-0256-3713-52F2B606DA9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C31716-CE68-B1D0-BA1D-8B6EEF59FD7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6CFD9-E0C5-3FAE-BF00-0D44F95AC78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C090F3-0BC0-974C-D11D-6E65B0B2222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8295E5F-CE13-05E7-1283-1BA5027D993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CA20B0-46B4-B883-44A5-236B4A63F2AB}"/>
              </a:ext>
            </a:extLst>
          </p:cNvPr>
          <p:cNvSpPr>
            <a:spLocks noGrp="1"/>
          </p:cNvSpPr>
          <p:nvPr>
            <p:ph type="dt" sz="half" idx="10"/>
          </p:nvPr>
        </p:nvSpPr>
        <p:spPr/>
        <p:txBody>
          <a:bodyPr/>
          <a:lstStyle/>
          <a:p>
            <a:fld id="{3C886F52-B434-4E27-B418-8C832AE304D7}" type="datetimeFigureOut">
              <a:rPr lang="en-US" smtClean="0"/>
              <a:pPr/>
              <a:t>6/13/2022</a:t>
            </a:fld>
            <a:endParaRPr lang="en-US"/>
          </a:p>
        </p:txBody>
      </p:sp>
      <p:sp>
        <p:nvSpPr>
          <p:cNvPr id="8" name="Footer Placeholder 7">
            <a:extLst>
              <a:ext uri="{FF2B5EF4-FFF2-40B4-BE49-F238E27FC236}">
                <a16:creationId xmlns:a16="http://schemas.microsoft.com/office/drawing/2014/main" id="{344172F8-7733-DA84-34CE-FEC5C848A8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7DAA86-6418-6B18-EA66-09A19CF20A3B}"/>
              </a:ext>
            </a:extLst>
          </p:cNvPr>
          <p:cNvSpPr>
            <a:spLocks noGrp="1"/>
          </p:cNvSpPr>
          <p:nvPr>
            <p:ph type="sldNum" sz="quarter" idx="12"/>
          </p:nvPr>
        </p:nvSpPr>
        <p:spPr/>
        <p:txBody>
          <a:bodyPr/>
          <a:lstStyle/>
          <a:p>
            <a:fld id="{0AE43B13-5212-40B0-9473-EBF3E37F649C}" type="slidenum">
              <a:rPr lang="en-US" smtClean="0"/>
              <a:pPr/>
              <a:t>‹#›</a:t>
            </a:fld>
            <a:endParaRPr lang="en-US"/>
          </a:p>
        </p:txBody>
      </p:sp>
    </p:spTree>
    <p:extLst>
      <p:ext uri="{BB962C8B-B14F-4D97-AF65-F5344CB8AC3E}">
        <p14:creationId xmlns:p14="http://schemas.microsoft.com/office/powerpoint/2010/main" val="274805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D401-1F69-1535-CCD0-1D4D64932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6C04F1-FA98-810D-A62F-331ABE3D76AA}"/>
              </a:ext>
            </a:extLst>
          </p:cNvPr>
          <p:cNvSpPr>
            <a:spLocks noGrp="1"/>
          </p:cNvSpPr>
          <p:nvPr>
            <p:ph type="dt" sz="half" idx="10"/>
          </p:nvPr>
        </p:nvSpPr>
        <p:spPr/>
        <p:txBody>
          <a:bodyPr/>
          <a:lstStyle/>
          <a:p>
            <a:fld id="{3C886F52-B434-4E27-B418-8C832AE304D7}" type="datetimeFigureOut">
              <a:rPr lang="en-US" smtClean="0"/>
              <a:pPr/>
              <a:t>6/13/2022</a:t>
            </a:fld>
            <a:endParaRPr lang="en-US"/>
          </a:p>
        </p:txBody>
      </p:sp>
      <p:sp>
        <p:nvSpPr>
          <p:cNvPr id="4" name="Footer Placeholder 3">
            <a:extLst>
              <a:ext uri="{FF2B5EF4-FFF2-40B4-BE49-F238E27FC236}">
                <a16:creationId xmlns:a16="http://schemas.microsoft.com/office/drawing/2014/main" id="{3DABBA18-1D3B-7878-5ED4-05E3CADBC8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BE2BBE-D333-B002-CDCD-0AA5DD1701E6}"/>
              </a:ext>
            </a:extLst>
          </p:cNvPr>
          <p:cNvSpPr>
            <a:spLocks noGrp="1"/>
          </p:cNvSpPr>
          <p:nvPr>
            <p:ph type="sldNum" sz="quarter" idx="12"/>
          </p:nvPr>
        </p:nvSpPr>
        <p:spPr/>
        <p:txBody>
          <a:bodyPr/>
          <a:lstStyle/>
          <a:p>
            <a:fld id="{0AE43B13-5212-40B0-9473-EBF3E37F649C}" type="slidenum">
              <a:rPr lang="en-US" smtClean="0"/>
              <a:pPr/>
              <a:t>‹#›</a:t>
            </a:fld>
            <a:endParaRPr lang="en-US"/>
          </a:p>
        </p:txBody>
      </p:sp>
    </p:spTree>
    <p:extLst>
      <p:ext uri="{BB962C8B-B14F-4D97-AF65-F5344CB8AC3E}">
        <p14:creationId xmlns:p14="http://schemas.microsoft.com/office/powerpoint/2010/main" val="302322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910E4-30CE-C404-5FC7-B4B50B5A8E5B}"/>
              </a:ext>
            </a:extLst>
          </p:cNvPr>
          <p:cNvSpPr>
            <a:spLocks noGrp="1"/>
          </p:cNvSpPr>
          <p:nvPr>
            <p:ph type="dt" sz="half" idx="10"/>
          </p:nvPr>
        </p:nvSpPr>
        <p:spPr/>
        <p:txBody>
          <a:bodyPr/>
          <a:lstStyle/>
          <a:p>
            <a:fld id="{3C886F52-B434-4E27-B418-8C832AE304D7}" type="datetimeFigureOut">
              <a:rPr lang="en-US" smtClean="0"/>
              <a:pPr/>
              <a:t>6/13/2022</a:t>
            </a:fld>
            <a:endParaRPr lang="en-US"/>
          </a:p>
        </p:txBody>
      </p:sp>
      <p:sp>
        <p:nvSpPr>
          <p:cNvPr id="3" name="Footer Placeholder 2">
            <a:extLst>
              <a:ext uri="{FF2B5EF4-FFF2-40B4-BE49-F238E27FC236}">
                <a16:creationId xmlns:a16="http://schemas.microsoft.com/office/drawing/2014/main" id="{9E8C710F-176C-2928-E289-8ECA77C8D4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FF2E73-BFF4-0319-5B3D-9F283A2568A1}"/>
              </a:ext>
            </a:extLst>
          </p:cNvPr>
          <p:cNvSpPr>
            <a:spLocks noGrp="1"/>
          </p:cNvSpPr>
          <p:nvPr>
            <p:ph type="sldNum" sz="quarter" idx="12"/>
          </p:nvPr>
        </p:nvSpPr>
        <p:spPr/>
        <p:txBody>
          <a:bodyPr/>
          <a:lstStyle/>
          <a:p>
            <a:fld id="{0AE43B13-5212-40B0-9473-EBF3E37F649C}" type="slidenum">
              <a:rPr lang="en-US" smtClean="0"/>
              <a:pPr/>
              <a:t>‹#›</a:t>
            </a:fld>
            <a:endParaRPr lang="en-US"/>
          </a:p>
        </p:txBody>
      </p:sp>
    </p:spTree>
    <p:extLst>
      <p:ext uri="{BB962C8B-B14F-4D97-AF65-F5344CB8AC3E}">
        <p14:creationId xmlns:p14="http://schemas.microsoft.com/office/powerpoint/2010/main" val="393415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EC3D-0BC5-12E0-4432-268175D1BE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149F128-5A9A-43D7-0258-8C2CDACF3E9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E128EF-D768-DB92-1227-ACB5D80D5E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5B0066-D082-51F0-C6AE-E4F89C0B9C62}"/>
              </a:ext>
            </a:extLst>
          </p:cNvPr>
          <p:cNvSpPr>
            <a:spLocks noGrp="1"/>
          </p:cNvSpPr>
          <p:nvPr>
            <p:ph type="dt" sz="half" idx="10"/>
          </p:nvPr>
        </p:nvSpPr>
        <p:spPr/>
        <p:txBody>
          <a:bodyPr/>
          <a:lstStyle/>
          <a:p>
            <a:fld id="{3C886F52-B434-4E27-B418-8C832AE304D7}" type="datetimeFigureOut">
              <a:rPr lang="en-US" smtClean="0"/>
              <a:pPr/>
              <a:t>6/13/2022</a:t>
            </a:fld>
            <a:endParaRPr lang="en-US"/>
          </a:p>
        </p:txBody>
      </p:sp>
      <p:sp>
        <p:nvSpPr>
          <p:cNvPr id="6" name="Footer Placeholder 5">
            <a:extLst>
              <a:ext uri="{FF2B5EF4-FFF2-40B4-BE49-F238E27FC236}">
                <a16:creationId xmlns:a16="http://schemas.microsoft.com/office/drawing/2014/main" id="{FBF8F9D6-2042-78BD-BC28-EF5564629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D2DBB-001C-3A7E-D284-A14407EC92C5}"/>
              </a:ext>
            </a:extLst>
          </p:cNvPr>
          <p:cNvSpPr>
            <a:spLocks noGrp="1"/>
          </p:cNvSpPr>
          <p:nvPr>
            <p:ph type="sldNum" sz="quarter" idx="12"/>
          </p:nvPr>
        </p:nvSpPr>
        <p:spPr/>
        <p:txBody>
          <a:bodyPr/>
          <a:lstStyle/>
          <a:p>
            <a:fld id="{0AE43B13-5212-40B0-9473-EBF3E37F649C}" type="slidenum">
              <a:rPr lang="en-US" smtClean="0"/>
              <a:pPr/>
              <a:t>‹#›</a:t>
            </a:fld>
            <a:endParaRPr lang="en-US"/>
          </a:p>
        </p:txBody>
      </p:sp>
    </p:spTree>
    <p:extLst>
      <p:ext uri="{BB962C8B-B14F-4D97-AF65-F5344CB8AC3E}">
        <p14:creationId xmlns:p14="http://schemas.microsoft.com/office/powerpoint/2010/main" val="160958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FCE1-CD3F-A05A-FE16-72B42F32D02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11CFE84-0222-C39E-3CED-D5DB78973A4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0CE98B9-FAE4-817A-CA2C-EA0ABD8D78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9F0FF0A-0FA6-D39F-0742-7A73A43612D3}"/>
              </a:ext>
            </a:extLst>
          </p:cNvPr>
          <p:cNvSpPr>
            <a:spLocks noGrp="1"/>
          </p:cNvSpPr>
          <p:nvPr>
            <p:ph type="dt" sz="half" idx="10"/>
          </p:nvPr>
        </p:nvSpPr>
        <p:spPr/>
        <p:txBody>
          <a:bodyPr/>
          <a:lstStyle/>
          <a:p>
            <a:fld id="{3C886F52-B434-4E27-B418-8C832AE304D7}" type="datetimeFigureOut">
              <a:rPr lang="en-US" smtClean="0"/>
              <a:pPr/>
              <a:t>6/13/2022</a:t>
            </a:fld>
            <a:endParaRPr lang="en-US"/>
          </a:p>
        </p:txBody>
      </p:sp>
      <p:sp>
        <p:nvSpPr>
          <p:cNvPr id="6" name="Footer Placeholder 5">
            <a:extLst>
              <a:ext uri="{FF2B5EF4-FFF2-40B4-BE49-F238E27FC236}">
                <a16:creationId xmlns:a16="http://schemas.microsoft.com/office/drawing/2014/main" id="{96FF9306-0AB6-4745-8B3A-E374758FF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7884B-7128-9AD5-B97B-A592843DBA76}"/>
              </a:ext>
            </a:extLst>
          </p:cNvPr>
          <p:cNvSpPr>
            <a:spLocks noGrp="1"/>
          </p:cNvSpPr>
          <p:nvPr>
            <p:ph type="sldNum" sz="quarter" idx="12"/>
          </p:nvPr>
        </p:nvSpPr>
        <p:spPr/>
        <p:txBody>
          <a:bodyPr/>
          <a:lstStyle/>
          <a:p>
            <a:fld id="{0AE43B13-5212-40B0-9473-EBF3E37F649C}" type="slidenum">
              <a:rPr lang="en-US" smtClean="0"/>
              <a:pPr/>
              <a:t>‹#›</a:t>
            </a:fld>
            <a:endParaRPr lang="en-US"/>
          </a:p>
        </p:txBody>
      </p:sp>
    </p:spTree>
    <p:extLst>
      <p:ext uri="{BB962C8B-B14F-4D97-AF65-F5344CB8AC3E}">
        <p14:creationId xmlns:p14="http://schemas.microsoft.com/office/powerpoint/2010/main" val="24089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A8A9C-C760-B524-EE90-D754D502B03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EFA6E-710B-3A39-92BA-AF573A7C42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3C392-9FEC-D810-524C-550087BBC44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C886F52-B434-4E27-B418-8C832AE304D7}" type="datetimeFigureOut">
              <a:rPr lang="en-US" smtClean="0"/>
              <a:pPr/>
              <a:t>6/13/2022</a:t>
            </a:fld>
            <a:endParaRPr lang="en-US"/>
          </a:p>
        </p:txBody>
      </p:sp>
      <p:sp>
        <p:nvSpPr>
          <p:cNvPr id="5" name="Footer Placeholder 4">
            <a:extLst>
              <a:ext uri="{FF2B5EF4-FFF2-40B4-BE49-F238E27FC236}">
                <a16:creationId xmlns:a16="http://schemas.microsoft.com/office/drawing/2014/main" id="{D8E31A8D-E55A-B0D6-732F-228B999201D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1379F7-4C77-50B7-8230-47CE74B8909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E43B13-5212-40B0-9473-EBF3E37F649C}" type="slidenum">
              <a:rPr lang="en-US" smtClean="0"/>
              <a:pPr/>
              <a:t>‹#›</a:t>
            </a:fld>
            <a:endParaRPr lang="en-US"/>
          </a:p>
        </p:txBody>
      </p:sp>
    </p:spTree>
    <p:extLst>
      <p:ext uri="{BB962C8B-B14F-4D97-AF65-F5344CB8AC3E}">
        <p14:creationId xmlns:p14="http://schemas.microsoft.com/office/powerpoint/2010/main" val="18134764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seit.com/papers/webwriting/studyfiles/travelnebraska/concise/carheng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useit.com/papers/webwriting/studyfiles/travelnebraska/scannable/carheng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useit.com/papers/webwriting/studyfiles/travelnebraska/objective/carheng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useit.com/papers/webwriting/studyfiles/travelnebraska/combined/carheng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craftonhills.edu/Admissions_and_Records.asp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craftonhills.edu/Courses_and_Programs/College_Catalog.asp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craftonhills.edu/Admissions_and_Records/Enrollment_Policies.asp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craftonhills.edu/icon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useit.com/papers/webwriting/studyfiles/travelnebraska/promotional/carheng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8657" y="1365472"/>
            <a:ext cx="8233853" cy="3564636"/>
          </a:xfrm>
        </p:spPr>
        <p:txBody>
          <a:bodyPr anchor="ctr">
            <a:normAutofit/>
          </a:bodyPr>
          <a:lstStyle/>
          <a:p>
            <a:pPr algn="l"/>
            <a:r>
              <a:rPr lang="en-US" sz="7700" dirty="0"/>
              <a:t>Creating Web Content</a:t>
            </a:r>
          </a:p>
        </p:txBody>
      </p:sp>
      <p:sp>
        <p:nvSpPr>
          <p:cNvPr id="3" name="Subtitle 2"/>
          <p:cNvSpPr>
            <a:spLocks noGrp="1"/>
          </p:cNvSpPr>
          <p:nvPr>
            <p:ph type="subTitle" idx="1"/>
          </p:nvPr>
        </p:nvSpPr>
        <p:spPr>
          <a:xfrm>
            <a:off x="488208" y="5859463"/>
            <a:ext cx="8195310" cy="487235"/>
          </a:xfrm>
        </p:spPr>
        <p:txBody>
          <a:bodyPr anchor="ctr">
            <a:normAutofit/>
          </a:bodyPr>
          <a:lstStyle/>
          <a:p>
            <a:pPr algn="r"/>
            <a:r>
              <a:rPr lang="en-US" sz="1700" dirty="0"/>
              <a:t>Tips and Tricks for Editing Your Crafton Pages</a:t>
            </a:r>
          </a:p>
        </p:txBody>
      </p:sp>
      <p:sp>
        <p:nvSpPr>
          <p:cNvPr id="10" name="Rectangle 9">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96012"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208" y="5831269"/>
            <a:ext cx="81953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Example: Concise Text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Concise text</a:t>
            </a:r>
            <a:r>
              <a:rPr lang="en-US" sz="1900" dirty="0"/>
              <a:t> </a:t>
            </a:r>
            <a:br>
              <a:rPr lang="en-US" sz="1900" dirty="0"/>
            </a:br>
            <a:r>
              <a:rPr lang="en-US" sz="1900" dirty="0"/>
              <a:t>with about half the word count as the control condition</a:t>
            </a:r>
          </a:p>
          <a:p>
            <a:pPr>
              <a:buNone/>
            </a:pPr>
            <a:endParaRPr lang="en-US" sz="1900" dirty="0"/>
          </a:p>
          <a:p>
            <a:pPr>
              <a:buNone/>
            </a:pPr>
            <a:r>
              <a:rPr lang="en-US" sz="1900" dirty="0"/>
              <a:t>   In 1996, six of the best-attended attractions in Nebraska were Fort Robinson State Park, Scotts Bluff National Monument, Arbor Lodge State Historical Park &amp; Museum, </a:t>
            </a:r>
            <a:r>
              <a:rPr lang="en-US" sz="1900" dirty="0" err="1">
                <a:hlinkClick r:id="rId2" action="ppaction://hlinkfile"/>
              </a:rPr>
              <a:t>Carhenge</a:t>
            </a:r>
            <a:r>
              <a:rPr lang="en-US" sz="1900" dirty="0"/>
              <a:t>, </a:t>
            </a:r>
            <a:r>
              <a:rPr lang="en-US" sz="1900" dirty="0" err="1"/>
              <a:t>Stuhr</a:t>
            </a:r>
            <a:r>
              <a:rPr lang="en-US" sz="1900" dirty="0"/>
              <a:t> Museum of the Prairie Pioneer, and Buffalo Bill Ranch State Historical Park.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Example: Scannable Layout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Scannable layout</a:t>
            </a:r>
            <a:r>
              <a:rPr lang="en-US" sz="1900" dirty="0"/>
              <a:t> </a:t>
            </a:r>
            <a:br>
              <a:rPr lang="en-US" sz="1900" dirty="0"/>
            </a:br>
            <a:r>
              <a:rPr lang="en-US" sz="1900" dirty="0"/>
              <a:t>using the same text as the control condition in a layout that facilitated scanning</a:t>
            </a:r>
          </a:p>
          <a:p>
            <a:pPr>
              <a:buNone/>
            </a:pPr>
            <a:endParaRPr lang="en-US" sz="1900" dirty="0"/>
          </a:p>
          <a:p>
            <a:pPr>
              <a:buNone/>
            </a:pPr>
            <a:r>
              <a:rPr lang="en-US" sz="1900" dirty="0"/>
              <a:t>   Nebraska is filled with internationally recognized attractions that draw large crowds of people every year, without fail. In 1996, some of the most popular places were: Fort Robinson State Park (355,000 visitors) </a:t>
            </a:r>
          </a:p>
          <a:p>
            <a:pPr lvl="1"/>
            <a:r>
              <a:rPr lang="en-US" sz="1900" dirty="0"/>
              <a:t>Scotts Bluff National Monument (132,166) </a:t>
            </a:r>
          </a:p>
          <a:p>
            <a:pPr lvl="1"/>
            <a:r>
              <a:rPr lang="en-US" sz="1900" dirty="0"/>
              <a:t>Arbor Lodge State Historical Park &amp; Museum (100,000) </a:t>
            </a:r>
          </a:p>
          <a:p>
            <a:pPr lvl="1"/>
            <a:r>
              <a:rPr lang="en-US" sz="1900" dirty="0" err="1">
                <a:hlinkClick r:id="rId2" action="ppaction://hlinkfile"/>
              </a:rPr>
              <a:t>Carhenge</a:t>
            </a:r>
            <a:r>
              <a:rPr lang="en-US" sz="1900" dirty="0"/>
              <a:t> (86,598) </a:t>
            </a:r>
          </a:p>
          <a:p>
            <a:pPr lvl="1"/>
            <a:r>
              <a:rPr lang="en-US" sz="1900" dirty="0" err="1"/>
              <a:t>Stuhr</a:t>
            </a:r>
            <a:r>
              <a:rPr lang="en-US" sz="1900" dirty="0"/>
              <a:t> Museum of the Prairie Pioneer (60,002) </a:t>
            </a:r>
          </a:p>
          <a:p>
            <a:pPr lvl="1"/>
            <a:r>
              <a:rPr lang="en-US" sz="1900" dirty="0"/>
              <a:t>Buffalo Bill Ranch State Historical Park (28,446). </a:t>
            </a:r>
          </a:p>
          <a:p>
            <a:endParaRPr lang="en-US" sz="1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Example: Objective Language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Objective language</a:t>
            </a:r>
            <a:r>
              <a:rPr lang="en-US" sz="1900" dirty="0"/>
              <a:t> </a:t>
            </a:r>
            <a:br>
              <a:rPr lang="en-US" sz="1900" dirty="0"/>
            </a:br>
            <a:r>
              <a:rPr lang="en-US" sz="1900" dirty="0"/>
              <a:t>using neutral rather than subjective, boastful, or exaggerated language (otherwise the same as the control condition)</a:t>
            </a:r>
          </a:p>
          <a:p>
            <a:pPr>
              <a:buNone/>
            </a:pPr>
            <a:endParaRPr lang="en-US" sz="1900" dirty="0"/>
          </a:p>
          <a:p>
            <a:pPr>
              <a:buNone/>
            </a:pPr>
            <a:r>
              <a:rPr lang="en-US" sz="1900" dirty="0"/>
              <a:t>   Nebraska has several attractions. In 1996, some of the most-visited places were Fort Robinson State Park (355,000 visitors), Scotts Bluff National Monument (132,166), Arbor Lodge State Historical Park &amp; Museum (100,000), </a:t>
            </a:r>
            <a:r>
              <a:rPr lang="en-US" sz="1900" dirty="0" err="1">
                <a:hlinkClick r:id="rId2" action="ppaction://hlinkfile"/>
              </a:rPr>
              <a:t>Carhenge</a:t>
            </a:r>
            <a:r>
              <a:rPr lang="en-US" sz="1900" dirty="0"/>
              <a:t> (86,598), </a:t>
            </a:r>
            <a:r>
              <a:rPr lang="en-US" sz="1900" dirty="0" err="1"/>
              <a:t>Stuhr</a:t>
            </a:r>
            <a:r>
              <a:rPr lang="en-US" sz="1900" dirty="0"/>
              <a:t> Museum of the Prairie Pioneer (60,002), and Buffalo Bill Ranch State Historical Park (28,446).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Example: Combined Version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Combined version</a:t>
            </a:r>
            <a:r>
              <a:rPr lang="en-US" sz="1900" dirty="0"/>
              <a:t> </a:t>
            </a:r>
            <a:br>
              <a:rPr lang="en-US" sz="1900" dirty="0"/>
            </a:br>
            <a:r>
              <a:rPr lang="en-US" sz="1900" dirty="0"/>
              <a:t>using all three improvements in writing style together: concise, scannable, and objective</a:t>
            </a:r>
          </a:p>
          <a:p>
            <a:pPr>
              <a:buNone/>
            </a:pPr>
            <a:r>
              <a:rPr lang="en-US" sz="1900" dirty="0"/>
              <a:t>    </a:t>
            </a:r>
          </a:p>
          <a:p>
            <a:pPr>
              <a:buNone/>
            </a:pPr>
            <a:r>
              <a:rPr lang="en-US" sz="1900" dirty="0"/>
              <a:t>In 1996, six of the most-visited places in Nebraska were: </a:t>
            </a:r>
          </a:p>
          <a:p>
            <a:pPr lvl="1"/>
            <a:r>
              <a:rPr lang="en-US" sz="1900" dirty="0"/>
              <a:t>Fort Robinson State Park</a:t>
            </a:r>
          </a:p>
          <a:p>
            <a:pPr lvl="1"/>
            <a:r>
              <a:rPr lang="en-US" sz="1900" dirty="0"/>
              <a:t>Scotts Bluff National Monument</a:t>
            </a:r>
          </a:p>
          <a:p>
            <a:pPr lvl="1"/>
            <a:r>
              <a:rPr lang="en-US" sz="1900" dirty="0"/>
              <a:t>Arbor Lodge State Historical Park &amp; Museum</a:t>
            </a:r>
          </a:p>
          <a:p>
            <a:pPr lvl="1"/>
            <a:r>
              <a:rPr lang="en-US" sz="1900" dirty="0" err="1">
                <a:hlinkClick r:id="rId2" action="ppaction://hlinkfile"/>
              </a:rPr>
              <a:t>Carhenge</a:t>
            </a:r>
            <a:endParaRPr lang="en-US" sz="1900" dirty="0"/>
          </a:p>
          <a:p>
            <a:pPr lvl="1"/>
            <a:r>
              <a:rPr lang="en-US" sz="1900" dirty="0" err="1"/>
              <a:t>Stuhr</a:t>
            </a:r>
            <a:r>
              <a:rPr lang="en-US" sz="1900" dirty="0"/>
              <a:t> Museum of the Prairie Pioneer</a:t>
            </a:r>
          </a:p>
          <a:p>
            <a:pPr lvl="1"/>
            <a:r>
              <a:rPr lang="en-US" sz="1900" dirty="0"/>
              <a:t>Buffalo Bill Ranch State Historical Park</a:t>
            </a:r>
          </a:p>
          <a:p>
            <a:endParaRPr lang="en-US" sz="1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Text Don’ts</a:t>
            </a:r>
          </a:p>
        </p:txBody>
      </p:sp>
      <p:sp>
        <p:nvSpPr>
          <p:cNvPr id="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dirty="0"/>
              <a:t>Don’t use underlined text.  Underlining implies a link.</a:t>
            </a:r>
          </a:p>
          <a:p>
            <a:r>
              <a:rPr lang="en-US" sz="1900" dirty="0"/>
              <a:t>Don’t use colored text.  Color usually indicates a link.</a:t>
            </a:r>
          </a:p>
          <a:p>
            <a:pPr lvl="1"/>
            <a:r>
              <a:rPr lang="en-US" sz="1600" dirty="0"/>
              <a:t>Exception: You may use the “red” style from the </a:t>
            </a:r>
            <a:r>
              <a:rPr lang="en-US" sz="1600" dirty="0" err="1"/>
              <a:t>drodown</a:t>
            </a:r>
            <a:r>
              <a:rPr lang="en-US" sz="1600" dirty="0"/>
              <a:t> occasionally.</a:t>
            </a:r>
          </a:p>
          <a:p>
            <a:r>
              <a:rPr lang="en-US" sz="1900" dirty="0"/>
              <a:t>Don’t combine italics and bold on the same text as it makes it harder to read.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A person reaching for a paper on a table full of paper and sticky notes">
            <a:extLst>
              <a:ext uri="{FF2B5EF4-FFF2-40B4-BE49-F238E27FC236}">
                <a16:creationId xmlns:a16="http://schemas.microsoft.com/office/drawing/2014/main" id="{D34E44DF-2B31-0C3A-C727-2EAC1C332872}"/>
              </a:ext>
            </a:extLst>
          </p:cNvPr>
          <p:cNvPicPr>
            <a:picLocks noChangeAspect="1"/>
          </p:cNvPicPr>
          <p:nvPr/>
        </p:nvPicPr>
        <p:blipFill rotWithShape="1">
          <a:blip r:embed="rId2"/>
          <a:srcRect l="20005" r="20998" b="-1"/>
          <a:stretch/>
        </p:blipFill>
        <p:spPr>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58" name="Freeform: Shape 5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0" name="Freeform: Shape 5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58485" y="1122363"/>
            <a:ext cx="3017520" cy="3204134"/>
          </a:xfrm>
        </p:spPr>
        <p:txBody>
          <a:bodyPr anchor="b">
            <a:normAutofit/>
          </a:bodyPr>
          <a:lstStyle/>
          <a:p>
            <a:pPr algn="l"/>
            <a:r>
              <a:rPr lang="en-US" sz="4200"/>
              <a:t>Organizing Your Content</a:t>
            </a:r>
          </a:p>
        </p:txBody>
      </p:sp>
      <p:sp>
        <p:nvSpPr>
          <p:cNvPr id="3" name="Subtitle 2"/>
          <p:cNvSpPr>
            <a:spLocks noGrp="1"/>
          </p:cNvSpPr>
          <p:nvPr>
            <p:ph type="subTitle" idx="1"/>
          </p:nvPr>
        </p:nvSpPr>
        <p:spPr>
          <a:xfrm>
            <a:off x="358485" y="4872922"/>
            <a:ext cx="2949980" cy="1208141"/>
          </a:xfrm>
        </p:spPr>
        <p:txBody>
          <a:bodyPr>
            <a:normAutofit/>
          </a:bodyPr>
          <a:lstStyle/>
          <a:p>
            <a:pPr algn="l"/>
            <a:endParaRPr lang="en-US" sz="1700"/>
          </a:p>
        </p:txBody>
      </p:sp>
      <p:sp>
        <p:nvSpPr>
          <p:cNvPr id="62" name="Rectangle 6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36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Organizing</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a:t>Don’t overwhelm the user.  Subdivide!</a:t>
            </a:r>
          </a:p>
          <a:p>
            <a:r>
              <a:rPr lang="en-US" sz="1900"/>
              <a:t>“Groups of five to seven are generally what people are capable of perceiving before attempting to break them down into subgroups.” </a:t>
            </a:r>
          </a:p>
          <a:p>
            <a:r>
              <a:rPr lang="en-US" sz="1900"/>
              <a:t>“Six groups of five are much easier to comprehend that one group of thirty.”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Rectangle 3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Example</a:t>
            </a:r>
          </a:p>
        </p:txBody>
      </p:sp>
      <p:sp>
        <p:nvSpPr>
          <p:cNvPr id="34" name="Rectangle 3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a:t>On the home page, we wanted to display five links to encourage students and employees to get involved with the activities and read the publications Crafton offers.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Example</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a:t>We had the following five links</a:t>
            </a:r>
          </a:p>
          <a:p>
            <a:pPr lvl="1"/>
            <a:r>
              <a:rPr lang="en-US" sz="1900"/>
              <a:t>Current Events</a:t>
            </a:r>
          </a:p>
          <a:p>
            <a:pPr lvl="1"/>
            <a:r>
              <a:rPr lang="en-US" sz="1900"/>
              <a:t>Student Newspaper</a:t>
            </a:r>
          </a:p>
          <a:p>
            <a:pPr lvl="1"/>
            <a:r>
              <a:rPr lang="en-US" sz="1900"/>
              <a:t>Literary Journal</a:t>
            </a:r>
          </a:p>
          <a:p>
            <a:pPr lvl="1"/>
            <a:r>
              <a:rPr lang="en-US" sz="1900"/>
              <a:t>Master Calendar</a:t>
            </a:r>
          </a:p>
          <a:p>
            <a:pPr lvl="1"/>
            <a:r>
              <a:rPr lang="en-US" sz="1900"/>
              <a:t>President’s Message</a:t>
            </a:r>
          </a:p>
          <a:p>
            <a:r>
              <a:rPr lang="en-US" sz="1900"/>
              <a:t>Even though this list is short, the items don’t go together under anything but a very broad header like “Spiffy Stuff” or “Look Here!”</a:t>
            </a:r>
          </a:p>
          <a:p>
            <a:endParaRPr lang="en-US" sz="1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Example</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lnSpcReduction="10000"/>
          </a:bodyPr>
          <a:lstStyle/>
          <a:p>
            <a:pPr marL="0" indent="0">
              <a:buNone/>
            </a:pPr>
            <a:r>
              <a:rPr lang="en-US" sz="1900" dirty="0"/>
              <a:t>We subdivided the list into two groups.</a:t>
            </a:r>
          </a:p>
          <a:p>
            <a:pPr marL="0" indent="0">
              <a:buNone/>
            </a:pPr>
            <a:endParaRPr lang="en-US" sz="1900" dirty="0"/>
          </a:p>
          <a:p>
            <a:pPr marL="342900" lvl="1" indent="0">
              <a:buNone/>
            </a:pPr>
            <a:r>
              <a:rPr lang="en-US" sz="1900" dirty="0"/>
              <a:t>Calendars</a:t>
            </a:r>
          </a:p>
          <a:p>
            <a:pPr lvl="2"/>
            <a:r>
              <a:rPr lang="en-US" sz="1900" dirty="0"/>
              <a:t>Current Events</a:t>
            </a:r>
          </a:p>
          <a:p>
            <a:pPr lvl="2"/>
            <a:r>
              <a:rPr lang="en-US" sz="1900" dirty="0"/>
              <a:t>Master Calendar</a:t>
            </a:r>
          </a:p>
          <a:p>
            <a:pPr marL="685800" lvl="2" indent="0">
              <a:buNone/>
            </a:pPr>
            <a:endParaRPr lang="en-US" sz="1900" dirty="0"/>
          </a:p>
          <a:p>
            <a:pPr marL="342900" lvl="1" indent="0">
              <a:buNone/>
            </a:pPr>
            <a:r>
              <a:rPr lang="en-US" sz="1900" dirty="0"/>
              <a:t>Writings</a:t>
            </a:r>
          </a:p>
          <a:p>
            <a:pPr lvl="2"/>
            <a:r>
              <a:rPr lang="en-US" sz="1900" dirty="0"/>
              <a:t>Student Newspaper</a:t>
            </a:r>
          </a:p>
          <a:p>
            <a:pPr lvl="2"/>
            <a:r>
              <a:rPr lang="en-US" sz="1900" dirty="0"/>
              <a:t>Literary Journal</a:t>
            </a:r>
          </a:p>
          <a:p>
            <a:pPr lvl="2"/>
            <a:r>
              <a:rPr lang="en-US" sz="1900" dirty="0"/>
              <a:t>President’s Message</a:t>
            </a:r>
          </a:p>
          <a:p>
            <a:pPr marL="685800" lvl="2" indent="0">
              <a:buNone/>
            </a:pPr>
            <a:endParaRPr lang="en-US" sz="1900" dirty="0"/>
          </a:p>
          <a:p>
            <a:pPr marL="0" indent="0">
              <a:buNone/>
            </a:pPr>
            <a:r>
              <a:rPr lang="en-US" sz="1900" dirty="0"/>
              <a:t>These headings are easy to scan.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Agenda</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fontScale="92500" lnSpcReduction="20000"/>
          </a:bodyPr>
          <a:lstStyle/>
          <a:p>
            <a:r>
              <a:rPr lang="en-US" sz="1900" dirty="0"/>
              <a:t>How We Use the Web</a:t>
            </a:r>
          </a:p>
          <a:p>
            <a:r>
              <a:rPr lang="en-US" sz="1900" dirty="0"/>
              <a:t>Writing for the Web</a:t>
            </a:r>
          </a:p>
          <a:p>
            <a:r>
              <a:rPr lang="en-US" sz="1900" dirty="0"/>
              <a:t>Organizing Your Content</a:t>
            </a:r>
          </a:p>
          <a:p>
            <a:r>
              <a:rPr lang="en-US" sz="1900" dirty="0"/>
              <a:t>Naming Stuff</a:t>
            </a:r>
          </a:p>
          <a:p>
            <a:r>
              <a:rPr lang="en-US" sz="1900" dirty="0"/>
              <a:t>Headings</a:t>
            </a:r>
          </a:p>
          <a:p>
            <a:r>
              <a:rPr lang="en-US" sz="1900" dirty="0"/>
              <a:t>Links</a:t>
            </a:r>
          </a:p>
          <a:p>
            <a:r>
              <a:rPr lang="en-US" sz="1900" dirty="0"/>
              <a:t>Images</a:t>
            </a:r>
          </a:p>
          <a:p>
            <a:r>
              <a:rPr lang="en-US" sz="1900" dirty="0"/>
              <a:t>Why it Doesn’t Work: Updating Menus, Page Titles, and Employee Profiles</a:t>
            </a:r>
          </a:p>
          <a:p>
            <a:r>
              <a:rPr lang="en-US" sz="1900" dirty="0"/>
              <a:t>Delight</a:t>
            </a:r>
          </a:p>
          <a:p>
            <a:r>
              <a:rPr lang="en-US" sz="1900" dirty="0"/>
              <a:t>Snippets</a:t>
            </a:r>
          </a:p>
          <a:p>
            <a:r>
              <a:rPr lang="en-US" sz="1900" dirty="0"/>
              <a:t>Bonus Areas</a:t>
            </a:r>
          </a:p>
          <a:p>
            <a:r>
              <a:rPr lang="en-US" sz="1900" dirty="0"/>
              <a:t>Icons</a:t>
            </a:r>
            <a:endParaRPr lang="en-US" sz="1600" dirty="0"/>
          </a:p>
          <a:p>
            <a:pPr>
              <a:buNone/>
            </a:pPr>
            <a:endParaRPr lang="en-US" sz="1900" dirty="0"/>
          </a:p>
          <a:p>
            <a:endParaRPr lang="en-US" sz="1900" dirty="0"/>
          </a:p>
          <a:p>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Keep it “Above the Fold”</a:t>
            </a:r>
          </a:p>
        </p:txBody>
      </p:sp>
      <p:sp>
        <p:nvSpPr>
          <p:cNvPr id="1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dirty="0"/>
              <a:t>As screens get smaller, the user will have to scroll more to see everything.</a:t>
            </a:r>
          </a:p>
          <a:p>
            <a:r>
              <a:rPr lang="en-US" sz="1900" dirty="0"/>
              <a:t>Place the most important information as high on the page as you can.</a:t>
            </a:r>
          </a:p>
          <a:p>
            <a:r>
              <a:rPr lang="en-US" sz="1900" dirty="0"/>
              <a:t>Keep menus and content as brief as possible.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Books on a shelf">
            <a:extLst>
              <a:ext uri="{FF2B5EF4-FFF2-40B4-BE49-F238E27FC236}">
                <a16:creationId xmlns:a16="http://schemas.microsoft.com/office/drawing/2014/main" id="{D34E44DF-2B31-0C3A-C727-2EAC1C332872}"/>
              </a:ext>
            </a:extLst>
          </p:cNvPr>
          <p:cNvPicPr>
            <a:picLocks noChangeAspect="1"/>
          </p:cNvPicPr>
          <p:nvPr/>
        </p:nvPicPr>
        <p:blipFill>
          <a:blip r:embed="rId2">
            <a:extLst>
              <a:ext uri="{28A0092B-C50C-407E-A947-70E740481C1C}">
                <a14:useLocalDpi xmlns:a14="http://schemas.microsoft.com/office/drawing/2010/main" val="0"/>
              </a:ext>
            </a:extLst>
          </a:blip>
          <a:srcRect l="20535" r="20535"/>
          <a:stretch/>
        </p:blipFill>
        <p:spPr>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58" name="Freeform: Shape 5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0" name="Freeform: Shape 5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58485" y="1122363"/>
            <a:ext cx="3017520" cy="3204134"/>
          </a:xfrm>
        </p:spPr>
        <p:txBody>
          <a:bodyPr anchor="b">
            <a:normAutofit/>
          </a:bodyPr>
          <a:lstStyle/>
          <a:p>
            <a:pPr algn="l"/>
            <a:r>
              <a:rPr lang="en-US" sz="4200" dirty="0"/>
              <a:t>Naming Stuff</a:t>
            </a:r>
          </a:p>
        </p:txBody>
      </p:sp>
      <p:sp>
        <p:nvSpPr>
          <p:cNvPr id="3" name="Subtitle 2"/>
          <p:cNvSpPr>
            <a:spLocks noGrp="1"/>
          </p:cNvSpPr>
          <p:nvPr>
            <p:ph type="subTitle" idx="1"/>
          </p:nvPr>
        </p:nvSpPr>
        <p:spPr>
          <a:xfrm>
            <a:off x="358485" y="4872922"/>
            <a:ext cx="2949980" cy="1208141"/>
          </a:xfrm>
        </p:spPr>
        <p:txBody>
          <a:bodyPr>
            <a:normAutofit/>
          </a:bodyPr>
          <a:lstStyle/>
          <a:p>
            <a:pPr algn="l"/>
            <a:endParaRPr lang="en-US" sz="1700"/>
          </a:p>
        </p:txBody>
      </p:sp>
      <p:sp>
        <p:nvSpPr>
          <p:cNvPr id="62" name="Rectangle 6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12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What is SEO?</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Content Placeholder 2"/>
          <p:cNvSpPr>
            <a:spLocks noGrp="1"/>
          </p:cNvSpPr>
          <p:nvPr>
            <p:ph idx="1"/>
          </p:nvPr>
        </p:nvSpPr>
        <p:spPr>
          <a:xfrm>
            <a:off x="836676" y="2481943"/>
            <a:ext cx="7626096" cy="3695020"/>
          </a:xfrm>
        </p:spPr>
        <p:txBody>
          <a:bodyPr>
            <a:normAutofit/>
          </a:bodyPr>
          <a:lstStyle/>
          <a:p>
            <a:r>
              <a:rPr lang="en-US" sz="1900" dirty="0"/>
              <a:t>SEO stands for Search Engine Optimization</a:t>
            </a:r>
          </a:p>
          <a:p>
            <a:r>
              <a:rPr lang="en-US" sz="1900" dirty="0"/>
              <a:t>It makes it easier for Google and other search engines to find things on your page</a:t>
            </a:r>
          </a:p>
          <a:p>
            <a:r>
              <a:rPr lang="en-US" sz="1900" dirty="0"/>
              <a:t>It makes it easier for </a:t>
            </a:r>
            <a:r>
              <a:rPr lang="en-US" sz="1900" b="1" dirty="0"/>
              <a:t>users</a:t>
            </a:r>
            <a:r>
              <a:rPr lang="en-US" sz="1900" dirty="0"/>
              <a:t> to find things on your page</a:t>
            </a:r>
          </a:p>
          <a:p>
            <a:r>
              <a:rPr lang="en-US" sz="1900" dirty="0"/>
              <a:t>Naming links and headings well is an important part of SEO. It also helps with </a:t>
            </a:r>
            <a:r>
              <a:rPr lang="en-US" sz="1900" b="1" dirty="0"/>
              <a:t>accessibility</a:t>
            </a:r>
            <a:r>
              <a:rPr lang="en-US" sz="19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Headings and Links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a:t>Make it short</a:t>
            </a:r>
          </a:p>
          <a:p>
            <a:r>
              <a:rPr lang="en-US" sz="1900"/>
              <a:t>Make it meaningful</a:t>
            </a:r>
          </a:p>
          <a:p>
            <a:r>
              <a:rPr lang="en-US" sz="1900"/>
              <a:t>Make it obvious</a:t>
            </a:r>
          </a:p>
          <a:p>
            <a:endParaRPr lang="en-US" sz="1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8" name="Rectangle 1037">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664" y="304802"/>
            <a:ext cx="8323012"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76267" y="405575"/>
            <a:ext cx="4822811" cy="1371600"/>
          </a:xfrm>
        </p:spPr>
        <p:txBody>
          <a:bodyPr vert="horz" lIns="91440" tIns="45720" rIns="91440" bIns="45720" rtlCol="0" anchor="ctr">
            <a:normAutofit/>
          </a:bodyPr>
          <a:lstStyle/>
          <a:p>
            <a:pPr defTabSz="914400"/>
            <a:r>
              <a:rPr lang="en-US" sz="3500" kern="1200">
                <a:solidFill>
                  <a:schemeClr val="tx1"/>
                </a:solidFill>
                <a:latin typeface="+mj-lt"/>
                <a:ea typeface="+mj-ea"/>
                <a:cs typeface="+mj-cs"/>
              </a:rPr>
              <a:t>Naming Example</a:t>
            </a:r>
          </a:p>
        </p:txBody>
      </p:sp>
      <p:sp>
        <p:nvSpPr>
          <p:cNvPr id="1040" name="Rectangle 1039">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088" y="76442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2" name="Rectangle 1041">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16842" y="1069550"/>
            <a:ext cx="1021458"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p:cNvPicPr>
            <a:picLocks noGrp="1" noChangeAspect="1" noChangeArrowheads="1"/>
          </p:cNvPicPr>
          <p:nvPr>
            <p:ph idx="1"/>
          </p:nvPr>
        </p:nvPicPr>
        <p:blipFill>
          <a:blip r:embed="rId2" cstate="print"/>
          <a:stretch>
            <a:fillRect/>
          </a:stretch>
        </p:blipFill>
        <p:spPr bwMode="auto">
          <a:xfrm>
            <a:off x="411793" y="2820918"/>
            <a:ext cx="8323012" cy="274659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dhesive notes on glass wall">
            <a:extLst>
              <a:ext uri="{FF2B5EF4-FFF2-40B4-BE49-F238E27FC236}">
                <a16:creationId xmlns:a16="http://schemas.microsoft.com/office/drawing/2014/main" id="{B9AF1AA1-D18E-43C3-1F1A-8892E768CEA6}"/>
              </a:ext>
            </a:extLst>
          </p:cNvPr>
          <p:cNvPicPr>
            <a:picLocks noChangeAspect="1"/>
          </p:cNvPicPr>
          <p:nvPr/>
        </p:nvPicPr>
        <p:blipFill rotWithShape="1">
          <a:blip r:embed="rId2"/>
          <a:srcRect l="22731" r="23914" b="-1"/>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42" name="Freeform: Shape 4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81178" y="856488"/>
            <a:ext cx="3744468" cy="1243584"/>
          </a:xfrm>
        </p:spPr>
        <p:txBody>
          <a:bodyPr anchor="ctr">
            <a:normAutofit/>
          </a:bodyPr>
          <a:lstStyle/>
          <a:p>
            <a:r>
              <a:rPr lang="en-US" sz="3000"/>
              <a:t>Using Headings Correctly</a:t>
            </a:r>
          </a:p>
        </p:txBody>
      </p:sp>
      <p:sp>
        <p:nvSpPr>
          <p:cNvPr id="46" name="Rectangle 4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81178" y="2522949"/>
            <a:ext cx="3799332" cy="3402363"/>
          </a:xfrm>
        </p:spPr>
        <p:txBody>
          <a:bodyPr anchor="t">
            <a:normAutofit/>
          </a:bodyPr>
          <a:lstStyle/>
          <a:p>
            <a:endParaRPr lang="en-US" sz="17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Rectangle 7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Rectangle 7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Using Headings Correctly</a:t>
            </a:r>
          </a:p>
        </p:txBody>
      </p:sp>
      <p:sp>
        <p:nvSpPr>
          <p:cNvPr id="75" name="Rectangle 7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0" name="Content Placeholder 2"/>
          <p:cNvSpPr>
            <a:spLocks noGrp="1"/>
          </p:cNvSpPr>
          <p:nvPr>
            <p:ph idx="1"/>
          </p:nvPr>
        </p:nvSpPr>
        <p:spPr>
          <a:xfrm>
            <a:off x="836676" y="2481943"/>
            <a:ext cx="7626096" cy="3695020"/>
          </a:xfrm>
        </p:spPr>
        <p:txBody>
          <a:bodyPr>
            <a:normAutofit/>
          </a:bodyPr>
          <a:lstStyle/>
          <a:p>
            <a:r>
              <a:rPr lang="en-US" sz="2000" dirty="0"/>
              <a:t>Pages content is organized by headings.  </a:t>
            </a:r>
          </a:p>
          <a:p>
            <a:r>
              <a:rPr lang="en-US" sz="2000" dirty="0"/>
              <a:t>The headings are coded with tags such as &lt;h1&gt; and &lt;h2&gt;</a:t>
            </a:r>
          </a:p>
          <a:p>
            <a:r>
              <a:rPr lang="en-US" sz="2000" dirty="0"/>
              <a:t>In </a:t>
            </a:r>
            <a:r>
              <a:rPr lang="en-US" sz="2000" dirty="0" err="1"/>
              <a:t>OmniCMS</a:t>
            </a:r>
            <a:r>
              <a:rPr lang="en-US" sz="2000" dirty="0"/>
              <a:t>, you can select text and set the dropdown to Heading 1, Heading 2, etc.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Rectangle 7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Rectangle 7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Using Headings Correctly</a:t>
            </a:r>
          </a:p>
        </p:txBody>
      </p:sp>
      <p:sp>
        <p:nvSpPr>
          <p:cNvPr id="75" name="Rectangle 7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0" name="Content Placeholder 2"/>
          <p:cNvSpPr>
            <a:spLocks noGrp="1"/>
          </p:cNvSpPr>
          <p:nvPr>
            <p:ph idx="1"/>
          </p:nvPr>
        </p:nvSpPr>
        <p:spPr>
          <a:xfrm>
            <a:off x="836676" y="2481943"/>
            <a:ext cx="7626096" cy="3695020"/>
          </a:xfrm>
        </p:spPr>
        <p:txBody>
          <a:bodyPr>
            <a:normAutofit/>
          </a:bodyPr>
          <a:lstStyle/>
          <a:p>
            <a:r>
              <a:rPr lang="en-US" sz="1900"/>
              <a:t>Always use your headings like an outline:</a:t>
            </a:r>
          </a:p>
          <a:p>
            <a:r>
              <a:rPr lang="en-US" sz="1900"/>
              <a:t>Right:</a:t>
            </a:r>
          </a:p>
          <a:p>
            <a:pPr lvl="1"/>
            <a:r>
              <a:rPr lang="en-US" sz="1900"/>
              <a:t>Heading 1</a:t>
            </a:r>
          </a:p>
          <a:p>
            <a:pPr lvl="2"/>
            <a:r>
              <a:rPr lang="en-US" sz="1900"/>
              <a:t>Heading 2</a:t>
            </a:r>
          </a:p>
          <a:p>
            <a:pPr lvl="2"/>
            <a:r>
              <a:rPr lang="en-US" sz="1900"/>
              <a:t>Heading 2</a:t>
            </a:r>
          </a:p>
          <a:p>
            <a:pPr lvl="3"/>
            <a:r>
              <a:rPr lang="en-US" sz="1900"/>
              <a:t>Heading 3</a:t>
            </a:r>
          </a:p>
          <a:p>
            <a:pPr lvl="3"/>
            <a:r>
              <a:rPr lang="en-US" sz="1900"/>
              <a:t>Heading 3</a:t>
            </a:r>
          </a:p>
          <a:p>
            <a:pPr lvl="2"/>
            <a:r>
              <a:rPr lang="en-US" sz="1900"/>
              <a:t>Heading 2</a:t>
            </a:r>
          </a:p>
          <a:p>
            <a:pPr lvl="1"/>
            <a:endParaRPr lang="en-US" sz="1900"/>
          </a:p>
        </p:txBody>
      </p:sp>
    </p:spTree>
    <p:extLst>
      <p:ext uri="{BB962C8B-B14F-4D97-AF65-F5344CB8AC3E}">
        <p14:creationId xmlns:p14="http://schemas.microsoft.com/office/powerpoint/2010/main" val="3188171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Using Headings Correctly</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a:t>Always use your headings like an outline:</a:t>
            </a:r>
          </a:p>
          <a:p>
            <a:r>
              <a:rPr lang="en-US" sz="1900"/>
              <a:t>Wrong:</a:t>
            </a:r>
          </a:p>
          <a:p>
            <a:pPr lvl="1"/>
            <a:r>
              <a:rPr lang="en-US" sz="1900"/>
              <a:t>Heading 1</a:t>
            </a:r>
          </a:p>
          <a:p>
            <a:pPr lvl="2"/>
            <a:r>
              <a:rPr lang="en-US" sz="1900"/>
              <a:t>Heading 3</a:t>
            </a:r>
          </a:p>
          <a:p>
            <a:pPr lvl="2"/>
            <a:r>
              <a:rPr lang="en-US" sz="1900"/>
              <a:t>Heading 2</a:t>
            </a:r>
          </a:p>
          <a:p>
            <a:pPr lvl="3"/>
            <a:r>
              <a:rPr lang="en-US" sz="1900"/>
              <a:t>Heading 6</a:t>
            </a:r>
          </a:p>
          <a:p>
            <a:pPr lvl="3"/>
            <a:r>
              <a:rPr lang="en-US" sz="1900"/>
              <a:t>Heading 3</a:t>
            </a:r>
          </a:p>
          <a:p>
            <a:pPr lvl="2"/>
            <a:r>
              <a:rPr lang="en-US" sz="1900"/>
              <a:t>Heading 2</a:t>
            </a:r>
          </a:p>
          <a:p>
            <a:pPr lvl="1"/>
            <a:endParaRPr lang="en-US" sz="19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1">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20046979">
            <a:off x="587090" y="657349"/>
            <a:ext cx="8233853" cy="3564636"/>
          </a:xfrm>
        </p:spPr>
        <p:txBody>
          <a:bodyPr vert="horz" lIns="91440" tIns="45720" rIns="91440" bIns="45720" rtlCol="0" anchor="ctr">
            <a:normAutofit/>
          </a:bodyPr>
          <a:lstStyle/>
          <a:p>
            <a:pPr defTabSz="914400"/>
            <a:r>
              <a:rPr lang="en-US" sz="7100" kern="1200" dirty="0">
                <a:solidFill>
                  <a:schemeClr val="tx1"/>
                </a:solidFill>
                <a:latin typeface="+mj-lt"/>
                <a:ea typeface="+mj-ea"/>
                <a:cs typeface="+mj-cs"/>
              </a:rPr>
              <a:t>USE HEADINGS</a:t>
            </a:r>
            <a:br>
              <a:rPr lang="en-US" sz="7100" kern="1200" dirty="0">
                <a:solidFill>
                  <a:schemeClr val="tx1"/>
                </a:solidFill>
                <a:latin typeface="+mj-lt"/>
                <a:ea typeface="+mj-ea"/>
                <a:cs typeface="+mj-cs"/>
              </a:rPr>
            </a:br>
            <a:r>
              <a:rPr lang="en-US" sz="7100" kern="1200" dirty="0">
                <a:solidFill>
                  <a:schemeClr val="tx1"/>
                </a:solidFill>
                <a:latin typeface="+mj-lt"/>
                <a:ea typeface="+mj-ea"/>
                <a:cs typeface="+mj-cs"/>
              </a:rPr>
              <a:t>FOR ORGANIZATION,</a:t>
            </a:r>
            <a:br>
              <a:rPr lang="en-US" sz="7100" kern="1200" dirty="0">
                <a:solidFill>
                  <a:schemeClr val="tx1"/>
                </a:solidFill>
                <a:latin typeface="+mj-lt"/>
                <a:ea typeface="+mj-ea"/>
                <a:cs typeface="+mj-cs"/>
              </a:rPr>
            </a:br>
            <a:r>
              <a:rPr lang="en-US" sz="7100" kern="1200" dirty="0">
                <a:solidFill>
                  <a:schemeClr val="tx1"/>
                </a:solidFill>
                <a:latin typeface="+mj-lt"/>
                <a:ea typeface="+mj-ea"/>
                <a:cs typeface="+mj-cs"/>
              </a:rPr>
              <a:t>NOT FOR STYLE.</a:t>
            </a:r>
          </a:p>
        </p:txBody>
      </p:sp>
      <p:sp>
        <p:nvSpPr>
          <p:cNvPr id="38" name="Rectangle 23">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96012"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25">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208" y="5831269"/>
            <a:ext cx="81953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D2A24DA0-5088-2BC0-F16B-DD34531E9DE3}"/>
              </a:ext>
            </a:extLst>
          </p:cNvPr>
          <p:cNvSpPr txBox="1"/>
          <p:nvPr/>
        </p:nvSpPr>
        <p:spPr>
          <a:xfrm>
            <a:off x="5941615" y="5246494"/>
            <a:ext cx="2963931" cy="584775"/>
          </a:xfrm>
          <a:prstGeom prst="rect">
            <a:avLst/>
          </a:prstGeom>
          <a:noFill/>
        </p:spPr>
        <p:txBody>
          <a:bodyPr wrap="square" rtlCol="0">
            <a:spAutoFit/>
          </a:bodyPr>
          <a:lstStyle/>
          <a:p>
            <a:r>
              <a:rPr lang="en-US" sz="3200" dirty="0">
                <a:solidFill>
                  <a:schemeClr val="bg1">
                    <a:lumMod val="65000"/>
                  </a:schemeClr>
                </a:solidFill>
              </a:rPr>
              <a:t>This means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How does the Average User* </a:t>
            </a:r>
            <a:br>
              <a:rPr lang="en-US"/>
            </a:br>
            <a:r>
              <a:rPr lang="en-US"/>
              <a:t>Look at a Web Page?</a:t>
            </a:r>
            <a:endParaRPr lang="en-US" dirty="0"/>
          </a:p>
        </p:txBody>
      </p:sp>
      <p:sp>
        <p:nvSpPr>
          <p:cNvPr id="3" name="Content Placeholder 2"/>
          <p:cNvSpPr>
            <a:spLocks noGrp="1"/>
          </p:cNvSpPr>
          <p:nvPr>
            <p:ph idx="1"/>
          </p:nvPr>
        </p:nvSpPr>
        <p:spPr>
          <a:xfrm>
            <a:off x="457200" y="5410200"/>
            <a:ext cx="8229600" cy="715963"/>
          </a:xfrm>
        </p:spPr>
        <p:txBody>
          <a:bodyPr>
            <a:normAutofit/>
          </a:bodyPr>
          <a:lstStyle/>
          <a:p>
            <a:pPr>
              <a:buNone/>
            </a:pPr>
            <a:r>
              <a:rPr lang="en-US"/>
              <a:t>     *The actual Average User is kept in a hermetically sealed vault at the International Bureau of Standards in Geneva Switzerland.</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979487" y="1676400"/>
            <a:ext cx="7097713" cy="35052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Use Headings for Organization,</a:t>
            </a:r>
            <a:br>
              <a:rPr lang="en-US" sz="3500"/>
            </a:br>
            <a:r>
              <a:rPr lang="en-US" sz="3500"/>
              <a:t>Not for Style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dirty="0"/>
              <a:t>Never use a heading just because you like the font size or style.</a:t>
            </a:r>
          </a:p>
          <a:p>
            <a:r>
              <a:rPr lang="en-US" sz="1900" dirty="0"/>
              <a:t>Using headings correctly</a:t>
            </a:r>
          </a:p>
          <a:p>
            <a:pPr lvl="1"/>
            <a:r>
              <a:rPr lang="en-US" sz="1900" dirty="0"/>
              <a:t>Keeps the site presentation consistent from one page to another.</a:t>
            </a:r>
          </a:p>
          <a:p>
            <a:pPr lvl="1"/>
            <a:r>
              <a:rPr lang="en-US" sz="1900" dirty="0"/>
              <a:t>Makes the page accessible to screen readers.</a:t>
            </a:r>
          </a:p>
        </p:txBody>
      </p:sp>
    </p:spTree>
    <p:extLst>
      <p:ext uri="{BB962C8B-B14F-4D97-AF65-F5344CB8AC3E}">
        <p14:creationId xmlns:p14="http://schemas.microsoft.com/office/powerpoint/2010/main" val="359627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Headings in </a:t>
            </a:r>
            <a:r>
              <a:rPr lang="en-US" sz="3500" dirty="0" err="1"/>
              <a:t>OmniCMS</a:t>
            </a:r>
            <a:endParaRPr lang="en-US" sz="35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dirty="0"/>
              <a:t>Never use Heading 1.  It is already in use for the page title.</a:t>
            </a:r>
          </a:p>
          <a:p>
            <a:r>
              <a:rPr lang="en-US" sz="1900" dirty="0"/>
              <a:t>You may, however, use more than one Heading 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Links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Do:</a:t>
            </a:r>
          </a:p>
          <a:p>
            <a:r>
              <a:rPr lang="en-US" sz="2200" dirty="0"/>
              <a:t>Give your links informative names:  </a:t>
            </a:r>
          </a:p>
          <a:p>
            <a:pPr lvl="1"/>
            <a:r>
              <a:rPr lang="en-US" sz="2200" dirty="0"/>
              <a:t>“Additional Web Guidelines” is better than “More Info” because search engines can index it better and it is easier for the reader to scan.</a:t>
            </a:r>
          </a:p>
          <a:p>
            <a:pPr lvl="1"/>
            <a:endParaRPr lang="en-US" sz="19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Sample Headlines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a:buNone/>
            </a:pPr>
            <a:r>
              <a:rPr lang="en-US" sz="1900" b="1" dirty="0"/>
              <a:t>Headlines:</a:t>
            </a:r>
          </a:p>
          <a:p>
            <a:r>
              <a:rPr lang="en-US" sz="1900" dirty="0"/>
              <a:t>Last Tango in Detroit? (business magazine site)</a:t>
            </a:r>
            <a:br>
              <a:rPr lang="en-US" sz="1900" dirty="0"/>
            </a:br>
            <a:endParaRPr lang="en-US" sz="1900" dirty="0"/>
          </a:p>
          <a:p>
            <a:r>
              <a:rPr lang="en-US" sz="1900" dirty="0"/>
              <a:t>Set Bugs Free! (technology blog)</a:t>
            </a:r>
            <a:br>
              <a:rPr lang="en-US" sz="1900" dirty="0"/>
            </a:br>
            <a:endParaRPr lang="en-US" sz="1900" dirty="0"/>
          </a:p>
          <a:p>
            <a:r>
              <a:rPr lang="en-US" sz="1900" dirty="0"/>
              <a:t>24 lucky number for Sutherland with $40m deal (newspaper site)</a:t>
            </a:r>
            <a:br>
              <a:rPr lang="en-US" sz="1900" dirty="0"/>
            </a:br>
            <a:endParaRPr lang="en-US" sz="1900" dirty="0"/>
          </a:p>
          <a:p>
            <a:r>
              <a:rPr lang="en-US" sz="1900" dirty="0"/>
              <a:t>Ancient sloth bones unearthed in Everglades (Yahoo homepage)</a:t>
            </a:r>
          </a:p>
          <a:p>
            <a:endParaRPr lang="en-US" sz="19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Score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dirty="0"/>
              <a:t>1 = I have no idea</a:t>
            </a:r>
            <a:br>
              <a:rPr lang="en-US" sz="1900" dirty="0"/>
            </a:br>
            <a:r>
              <a:rPr lang="en-US" sz="1900" dirty="0"/>
              <a:t>2 = I have a faint guess</a:t>
            </a:r>
            <a:br>
              <a:rPr lang="en-US" sz="1900" dirty="0"/>
            </a:br>
            <a:r>
              <a:rPr lang="en-US" sz="1900" dirty="0"/>
              <a:t>3 = I have some idea</a:t>
            </a:r>
            <a:br>
              <a:rPr lang="en-US" sz="1900" dirty="0"/>
            </a:br>
            <a:r>
              <a:rPr lang="en-US" sz="1900" dirty="0"/>
              <a:t>4 = I’m pretty sure I know</a:t>
            </a:r>
            <a:br>
              <a:rPr lang="en-US" sz="1900" dirty="0"/>
            </a:br>
            <a:r>
              <a:rPr lang="en-US" sz="1900" dirty="0"/>
              <a:t>5 = I know exactly what the article is about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Answers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dirty="0"/>
              <a:t>1. It’s about the possibility of General Motors going bust</a:t>
            </a:r>
            <a:br>
              <a:rPr lang="en-US" sz="1900" dirty="0"/>
            </a:br>
            <a:endParaRPr lang="en-US" sz="1900" dirty="0"/>
          </a:p>
          <a:p>
            <a:pPr marL="0" indent="0">
              <a:buNone/>
            </a:pPr>
            <a:r>
              <a:rPr lang="en-US" sz="1900" dirty="0"/>
              <a:t>2. About Bugs Bunny</a:t>
            </a:r>
            <a:br>
              <a:rPr lang="en-US" sz="1900" dirty="0"/>
            </a:br>
            <a:endParaRPr lang="en-US" sz="1900" dirty="0"/>
          </a:p>
          <a:p>
            <a:pPr marL="0" indent="0">
              <a:buNone/>
            </a:pPr>
            <a:r>
              <a:rPr lang="en-US" sz="1900" dirty="0"/>
              <a:t>3. It’s about Kiefer Sutherland and his deal for his TV show 24</a:t>
            </a:r>
            <a:br>
              <a:rPr lang="en-US" sz="1900" dirty="0"/>
            </a:br>
            <a:endParaRPr lang="en-US" sz="1900" dirty="0"/>
          </a:p>
          <a:p>
            <a:pPr marL="0" indent="0">
              <a:buNone/>
            </a:pPr>
            <a:r>
              <a:rPr lang="en-US" sz="1900" dirty="0"/>
              <a:t>4. It’s about ancient sloth bones unearthed in Everglades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Links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Don’t</a:t>
            </a:r>
          </a:p>
          <a:p>
            <a:pPr lvl="2"/>
            <a:r>
              <a:rPr lang="en-US" sz="1900" dirty="0"/>
              <a:t>Use expressions like “Click to go to the </a:t>
            </a:r>
            <a:r>
              <a:rPr lang="en-US" sz="1900" u="sng" dirty="0">
                <a:hlinkClick r:id="rId2"/>
              </a:rPr>
              <a:t>Admissions page</a:t>
            </a:r>
            <a:r>
              <a:rPr lang="en-US" sz="1900" dirty="0"/>
              <a:t>.”</a:t>
            </a:r>
          </a:p>
          <a:p>
            <a:pPr lvl="3"/>
            <a:r>
              <a:rPr lang="en-US" sz="1900" dirty="0"/>
              <a:t>Users know that links are clickable, so it looks condescending.</a:t>
            </a:r>
          </a:p>
          <a:p>
            <a:pPr lvl="3"/>
            <a:r>
              <a:rPr lang="en-US" sz="1900" dirty="0"/>
              <a:t>Visitors using screen readers and other accessibility programs may not be using a mouse at all, so they do not “click”.</a:t>
            </a:r>
          </a:p>
          <a:p>
            <a:pPr lvl="3"/>
            <a:r>
              <a:rPr lang="en-US" sz="1900" dirty="0"/>
              <a:t>It adds unnecessary words.</a:t>
            </a:r>
          </a:p>
          <a:p>
            <a:pPr lvl="3"/>
            <a:r>
              <a:rPr lang="en-US" sz="1900" dirty="0"/>
              <a:t>Users assume they’re going to a page.  You don’t need to say so.</a:t>
            </a:r>
          </a:p>
          <a:p>
            <a:pPr lvl="2"/>
            <a:r>
              <a:rPr lang="en-US" sz="2050" dirty="0"/>
              <a:t>Instead:  </a:t>
            </a:r>
            <a:r>
              <a:rPr lang="en-US" sz="2050" u="sng" dirty="0">
                <a:hlinkClick r:id="rId2"/>
              </a:rPr>
              <a:t>Admissions</a:t>
            </a:r>
            <a:endParaRPr lang="en-US" sz="205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Links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Don’t</a:t>
            </a:r>
          </a:p>
          <a:p>
            <a:pPr lvl="1"/>
            <a:r>
              <a:rPr lang="en-US" sz="2200" dirty="0"/>
              <a:t>Include the URL of the page you’re linking to as the text of the link</a:t>
            </a:r>
          </a:p>
          <a:p>
            <a:pPr lvl="2"/>
            <a:r>
              <a:rPr lang="en-US" sz="2050" u="sng" dirty="0">
                <a:hlinkClick r:id="rId2"/>
              </a:rPr>
              <a:t>http://www.craftonhills.edu/Courses_and_Programs/College_Catalog.aspx</a:t>
            </a:r>
            <a:r>
              <a:rPr lang="en-US" sz="2050" dirty="0"/>
              <a:t> </a:t>
            </a:r>
          </a:p>
          <a:p>
            <a:pPr lvl="3"/>
            <a:r>
              <a:rPr lang="en-US" sz="1900" dirty="0"/>
              <a:t>Providing the full link is ugly, uninformative, and takes up space.</a:t>
            </a:r>
          </a:p>
          <a:p>
            <a:pPr lvl="1"/>
            <a:r>
              <a:rPr lang="en-US" sz="2350" dirty="0"/>
              <a:t>Better option: </a:t>
            </a:r>
            <a:r>
              <a:rPr lang="en-US" sz="2350" u="sng" dirty="0">
                <a:hlinkClick r:id="rId2"/>
              </a:rPr>
              <a:t>College Catalog</a:t>
            </a:r>
            <a:endParaRPr lang="en-US" sz="23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Links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Don’t</a:t>
            </a:r>
          </a:p>
          <a:p>
            <a:pPr lvl="1"/>
            <a:r>
              <a:rPr lang="en-US" sz="2200" dirty="0"/>
              <a:t>Use the word “here” as a link:  Go </a:t>
            </a:r>
            <a:r>
              <a:rPr lang="en-US" sz="2200" u="sng" dirty="0">
                <a:hlinkClick r:id="rId2"/>
              </a:rPr>
              <a:t>here</a:t>
            </a:r>
            <a:r>
              <a:rPr lang="en-US" sz="2200" dirty="0"/>
              <a:t> to see the Enrollment Policies.</a:t>
            </a:r>
          </a:p>
          <a:p>
            <a:pPr lvl="2"/>
            <a:r>
              <a:rPr lang="en-US" sz="2050" dirty="0"/>
              <a:t>It can’t be easily indexed by search engines. (Not SEO-Friendly)</a:t>
            </a:r>
          </a:p>
          <a:p>
            <a:pPr lvl="2"/>
            <a:r>
              <a:rPr lang="en-US" sz="2050" dirty="0"/>
              <a:t>It adds unnecessary words.</a:t>
            </a:r>
          </a:p>
          <a:p>
            <a:pPr lvl="1"/>
            <a:r>
              <a:rPr lang="en-US" sz="2350" dirty="0"/>
              <a:t>Instead: </a:t>
            </a:r>
            <a:r>
              <a:rPr lang="en-US" sz="2350" u="sng" dirty="0">
                <a:hlinkClick r:id="rId2"/>
              </a:rPr>
              <a:t>Enrollment Policies</a:t>
            </a:r>
            <a:endParaRPr lang="en-US" sz="235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B9AF1AA1-D18E-43C3-1F1A-8892E768CEA6}"/>
              </a:ext>
            </a:extLst>
          </p:cNvPr>
          <p:cNvPicPr>
            <a:picLocks noChangeAspect="1"/>
          </p:cNvPicPr>
          <p:nvPr/>
        </p:nvPicPr>
        <p:blipFill rotWithShape="1">
          <a:blip r:embed="rId2">
            <a:extLst>
              <a:ext uri="{28A0092B-C50C-407E-A947-70E740481C1C}">
                <a14:useLocalDpi xmlns:a14="http://schemas.microsoft.com/office/drawing/2010/main" val="0"/>
              </a:ext>
            </a:extLst>
          </a:blip>
          <a:srcRect l="21722" r="24725" b="2"/>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42" name="Freeform: Shape 4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81178" y="856488"/>
            <a:ext cx="3744468" cy="1243584"/>
          </a:xfrm>
        </p:spPr>
        <p:txBody>
          <a:bodyPr anchor="ctr">
            <a:normAutofit/>
          </a:bodyPr>
          <a:lstStyle/>
          <a:p>
            <a:r>
              <a:rPr lang="en-US" sz="3000" dirty="0"/>
              <a:t>Images</a:t>
            </a:r>
          </a:p>
        </p:txBody>
      </p:sp>
      <p:sp>
        <p:nvSpPr>
          <p:cNvPr id="46" name="Rectangle 4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81178" y="2522949"/>
            <a:ext cx="3799332" cy="3402363"/>
          </a:xfrm>
        </p:spPr>
        <p:txBody>
          <a:bodyPr anchor="t">
            <a:normAutofit/>
          </a:bodyPr>
          <a:lstStyle/>
          <a:p>
            <a:endParaRPr lang="en-US" sz="1700"/>
          </a:p>
        </p:txBody>
      </p:sp>
    </p:spTree>
    <p:extLst>
      <p:ext uri="{BB962C8B-B14F-4D97-AF65-F5344CB8AC3E}">
        <p14:creationId xmlns:p14="http://schemas.microsoft.com/office/powerpoint/2010/main" val="101433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Person writing on a notepad">
            <a:extLst>
              <a:ext uri="{FF2B5EF4-FFF2-40B4-BE49-F238E27FC236}">
                <a16:creationId xmlns:a16="http://schemas.microsoft.com/office/drawing/2014/main" id="{B3D1EC2E-A5D6-5D1F-9A43-91FFD4F209C7}"/>
              </a:ext>
            </a:extLst>
          </p:cNvPr>
          <p:cNvPicPr>
            <a:picLocks noChangeAspect="1"/>
          </p:cNvPicPr>
          <p:nvPr/>
        </p:nvPicPr>
        <p:blipFill rotWithShape="1">
          <a:blip r:embed="rId2"/>
          <a:srcRect l="22019" r="14635"/>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2" name="Freeform: Shape 2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81178" y="856488"/>
            <a:ext cx="3744468" cy="1243584"/>
          </a:xfrm>
        </p:spPr>
        <p:txBody>
          <a:bodyPr anchor="ctr">
            <a:normAutofit/>
          </a:bodyPr>
          <a:lstStyle/>
          <a:p>
            <a:r>
              <a:rPr lang="en-US" sz="3000"/>
              <a:t>Writing for the Web</a:t>
            </a:r>
          </a:p>
        </p:txBody>
      </p:sp>
      <p:sp>
        <p:nvSpPr>
          <p:cNvPr id="26" name="Rectangle 2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81178" y="2522949"/>
            <a:ext cx="3799332" cy="3402363"/>
          </a:xfrm>
        </p:spPr>
        <p:txBody>
          <a:bodyPr anchor="t">
            <a:normAutofit/>
          </a:bodyPr>
          <a:lstStyle/>
          <a:p>
            <a:endParaRPr lang="en-US" sz="1700"/>
          </a:p>
        </p:txBody>
      </p:sp>
    </p:spTree>
    <p:extLst>
      <p:ext uri="{BB962C8B-B14F-4D97-AF65-F5344CB8AC3E}">
        <p14:creationId xmlns:p14="http://schemas.microsoft.com/office/powerpoint/2010/main" val="2303665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Images</a:t>
            </a:r>
          </a:p>
        </p:txBody>
      </p:sp>
      <p:sp>
        <p:nvSpPr>
          <p:cNvPr id="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dirty="0"/>
              <a:t>Use jpeg, gif, or </a:t>
            </a:r>
            <a:r>
              <a:rPr lang="en-US" sz="1900"/>
              <a:t>png</a:t>
            </a:r>
            <a:r>
              <a:rPr lang="en-US" sz="1900" dirty="0"/>
              <a:t> images for the Web.</a:t>
            </a:r>
          </a:p>
          <a:p>
            <a:r>
              <a:rPr lang="en-US" sz="1900" dirty="0"/>
              <a:t>Use a resolution of 72dpi</a:t>
            </a:r>
          </a:p>
          <a:p>
            <a:r>
              <a:rPr lang="en-US" sz="1900" dirty="0"/>
              <a:t>Don’t stretch images out of proportion</a:t>
            </a:r>
          </a:p>
          <a:p>
            <a:pPr lvl="1"/>
            <a:r>
              <a:rPr lang="en-US" sz="1900" dirty="0"/>
              <a:t>Hold down the SHIFT key while resizing to avoid distortion (works in most programs).</a:t>
            </a:r>
          </a:p>
          <a:p>
            <a:r>
              <a:rPr lang="en-US" sz="1900" dirty="0"/>
              <a:t>Use alt text.</a:t>
            </a:r>
          </a:p>
        </p:txBody>
      </p:sp>
    </p:spTree>
    <p:extLst>
      <p:ext uri="{BB962C8B-B14F-4D97-AF65-F5344CB8AC3E}">
        <p14:creationId xmlns:p14="http://schemas.microsoft.com/office/powerpoint/2010/main" val="3132014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Alt Text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dirty="0"/>
              <a:t>It’s the law.</a:t>
            </a:r>
          </a:p>
          <a:p>
            <a:r>
              <a:rPr lang="en-US" sz="1900" dirty="0"/>
              <a:t>It’s the right thing to do.</a:t>
            </a:r>
          </a:p>
          <a:p>
            <a:r>
              <a:rPr lang="en-US" sz="1900" dirty="0"/>
              <a:t>It’s easy.</a:t>
            </a:r>
          </a:p>
          <a:p>
            <a:r>
              <a:rPr lang="en-US" sz="1900" dirty="0"/>
              <a:t>If your image contains text, duplicate that text in the alt tag. (Yes, all of it.)</a:t>
            </a:r>
          </a:p>
          <a:p>
            <a:r>
              <a:rPr lang="en-US" sz="1900" dirty="0"/>
              <a:t>Otherwise, use the alt text to describe the image to the user.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Lightbulb off with illuminated background">
            <a:extLst>
              <a:ext uri="{FF2B5EF4-FFF2-40B4-BE49-F238E27FC236}">
                <a16:creationId xmlns:a16="http://schemas.microsoft.com/office/drawing/2014/main" id="{B9AF1AA1-D18E-43C3-1F1A-8892E768CEA6}"/>
              </a:ext>
            </a:extLst>
          </p:cNvPr>
          <p:cNvPicPr>
            <a:picLocks noChangeAspect="1"/>
          </p:cNvPicPr>
          <p:nvPr/>
        </p:nvPicPr>
        <p:blipFill>
          <a:blip r:embed="rId2">
            <a:extLst>
              <a:ext uri="{28A0092B-C50C-407E-A947-70E740481C1C}">
                <a14:useLocalDpi xmlns:a14="http://schemas.microsoft.com/office/drawing/2010/main" val="0"/>
              </a:ext>
            </a:extLst>
          </a:blip>
          <a:srcRect l="23362" r="23362"/>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42" name="Freeform: Shape 4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81178" y="856488"/>
            <a:ext cx="3744468" cy="1243584"/>
          </a:xfrm>
        </p:spPr>
        <p:txBody>
          <a:bodyPr anchor="ctr">
            <a:normAutofit fontScale="90000"/>
          </a:bodyPr>
          <a:lstStyle/>
          <a:p>
            <a:r>
              <a:rPr lang="en-US" sz="3000" dirty="0"/>
              <a:t>Why it Doesn’t Work (and Why It’s Not Your Fault)</a:t>
            </a:r>
          </a:p>
        </p:txBody>
      </p:sp>
      <p:sp>
        <p:nvSpPr>
          <p:cNvPr id="46" name="Rectangle 4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81178" y="2522949"/>
            <a:ext cx="3799332" cy="3402363"/>
          </a:xfrm>
        </p:spPr>
        <p:txBody>
          <a:bodyPr anchor="t">
            <a:normAutofit/>
          </a:bodyPr>
          <a:lstStyle/>
          <a:p>
            <a:pPr marL="0" indent="0">
              <a:buNone/>
            </a:pPr>
            <a:r>
              <a:rPr lang="en-US" sz="1700" dirty="0"/>
              <a:t>Editing Menus, Page Titles, and Employee Profiles</a:t>
            </a:r>
          </a:p>
        </p:txBody>
      </p:sp>
    </p:spTree>
    <p:extLst>
      <p:ext uri="{BB962C8B-B14F-4D97-AF65-F5344CB8AC3E}">
        <p14:creationId xmlns:p14="http://schemas.microsoft.com/office/powerpoint/2010/main" val="3663222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Your Side Menu Won’t Update Because: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You’re publishing the wrong file. (It’s not obvious.)</a:t>
            </a:r>
          </a:p>
          <a:p>
            <a:pPr marL="0" indent="0">
              <a:buNone/>
            </a:pPr>
            <a:endParaRPr lang="en-US" sz="1900" dirty="0"/>
          </a:p>
          <a:p>
            <a:pPr marL="0" indent="0">
              <a:buNone/>
            </a:pPr>
            <a:r>
              <a:rPr lang="en-US" sz="1900" dirty="0"/>
              <a:t>After you edit and save your menu, you need to…</a:t>
            </a:r>
          </a:p>
          <a:p>
            <a:pPr marL="0" indent="0">
              <a:buNone/>
            </a:pPr>
            <a:endParaRPr lang="en-US" sz="1900" dirty="0"/>
          </a:p>
          <a:p>
            <a:r>
              <a:rPr lang="en-US" sz="1900" dirty="0"/>
              <a:t>Go up to “Pages.”</a:t>
            </a:r>
          </a:p>
          <a:p>
            <a:r>
              <a:rPr lang="en-US" sz="1900" dirty="0"/>
              <a:t>Look in the directory.</a:t>
            </a:r>
          </a:p>
          <a:p>
            <a:r>
              <a:rPr lang="en-US" sz="1900" dirty="0"/>
              <a:t>Find the _nav.inc file.</a:t>
            </a:r>
          </a:p>
          <a:p>
            <a:r>
              <a:rPr lang="en-US" sz="1900" dirty="0"/>
              <a:t>Publish it.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You Can’t Update Your Page Title Because:</a:t>
            </a:r>
          </a:p>
        </p:txBody>
      </p:sp>
      <p:sp>
        <p:nvSpPr>
          <p:cNvPr id="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It’s under the Properties tab at the top of the editing page. (It’s easy to forget it’s there.)</a:t>
            </a:r>
          </a:p>
          <a:p>
            <a:pPr marL="0" indent="0">
              <a:buNone/>
            </a:pPr>
            <a:endParaRPr lang="en-US" sz="1900" dirty="0"/>
          </a:p>
          <a:p>
            <a:r>
              <a:rPr lang="en-US" sz="1900" dirty="0"/>
              <a:t>Click on “Properties.”</a:t>
            </a:r>
          </a:p>
          <a:p>
            <a:r>
              <a:rPr lang="en-US" sz="1900" dirty="0"/>
              <a:t>Change the Title, Page Heading, and Breadcrumb to your new title.</a:t>
            </a:r>
          </a:p>
          <a:p>
            <a:r>
              <a:rPr lang="en-US" sz="1900" dirty="0"/>
              <a:t>Save the Changes to Properties, then Publish.</a:t>
            </a:r>
          </a:p>
        </p:txBody>
      </p:sp>
    </p:spTree>
    <p:extLst>
      <p:ext uri="{BB962C8B-B14F-4D97-AF65-F5344CB8AC3E}">
        <p14:creationId xmlns:p14="http://schemas.microsoft.com/office/powerpoint/2010/main" val="2904670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You Can’t Update Staff or Faculty Profiles on Your Page Because:</a:t>
            </a:r>
          </a:p>
        </p:txBody>
      </p:sp>
      <p:sp>
        <p:nvSpPr>
          <p:cNvPr id="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You just can’t.</a:t>
            </a:r>
          </a:p>
          <a:p>
            <a:pPr marL="0" indent="0">
              <a:buNone/>
            </a:pPr>
            <a:endParaRPr lang="en-US" sz="1900" dirty="0"/>
          </a:p>
          <a:p>
            <a:r>
              <a:rPr lang="en-US" sz="1900" dirty="0"/>
              <a:t>Please send your updates along with the page URL to the Web Developer.</a:t>
            </a:r>
          </a:p>
        </p:txBody>
      </p:sp>
    </p:spTree>
    <p:extLst>
      <p:ext uri="{BB962C8B-B14F-4D97-AF65-F5344CB8AC3E}">
        <p14:creationId xmlns:p14="http://schemas.microsoft.com/office/powerpoint/2010/main" val="492383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pages.towson.edu/colson/attention%20dog%20guardians.jpg"/>
          <p:cNvPicPr>
            <a:picLocks noChangeAspect="1" noChangeArrowheads="1"/>
          </p:cNvPicPr>
          <p:nvPr/>
        </p:nvPicPr>
        <p:blipFill rotWithShape="1">
          <a:blip r:embed="rId2" cstate="print"/>
          <a:srcRect l="20945" r="19106"/>
          <a:stretch/>
        </p:blipFill>
        <p:spPr bwMode="auto">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p:spPr>
      </p:pic>
      <p:sp useBgFill="1">
        <p:nvSpPr>
          <p:cNvPr id="1048" name="Freeform: Shape 1047">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50" name="Freeform: Shape 1049">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81178" y="856488"/>
            <a:ext cx="3744468" cy="1243584"/>
          </a:xfrm>
        </p:spPr>
        <p:txBody>
          <a:bodyPr anchor="ctr">
            <a:normAutofit/>
          </a:bodyPr>
          <a:lstStyle/>
          <a:p>
            <a:r>
              <a:rPr lang="en-US" sz="3000"/>
              <a:t>Delight</a:t>
            </a:r>
          </a:p>
        </p:txBody>
      </p:sp>
      <p:sp>
        <p:nvSpPr>
          <p:cNvPr id="1052" name="Rectangle 1051">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4" name="Rectangle 1053">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1" name="Content Placeholder 2"/>
          <p:cNvSpPr>
            <a:spLocks noGrp="1"/>
          </p:cNvSpPr>
          <p:nvPr>
            <p:ph idx="1"/>
          </p:nvPr>
        </p:nvSpPr>
        <p:spPr>
          <a:xfrm>
            <a:off x="281178" y="2522949"/>
            <a:ext cx="3799332" cy="3402363"/>
          </a:xfrm>
        </p:spPr>
        <p:txBody>
          <a:bodyPr anchor="t">
            <a:normAutofit/>
          </a:bodyPr>
          <a:lstStyle/>
          <a:p>
            <a:pPr marL="0" indent="0">
              <a:buNone/>
            </a:pPr>
            <a:r>
              <a:rPr lang="en-US" sz="1700" dirty="0"/>
              <a:t>Sometimes a fun or quirky idea can grab attention and is worth exploring.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B8A1F6C-2F81-2E30-BC3F-E332CB43E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00" y="-76201"/>
            <a:ext cx="10344900" cy="69569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228600"/>
            <a:ext cx="7886700" cy="1325563"/>
          </a:xfrm>
        </p:spPr>
        <p:txBody>
          <a:bodyPr/>
          <a:lstStyle/>
          <a:p>
            <a:r>
              <a:rPr lang="en-US" dirty="0">
                <a:solidFill>
                  <a:schemeClr val="bg1"/>
                </a:solidFill>
                <a:latin typeface="Adobe Ming Std L" panose="02020300000000000000" pitchFamily="18" charset="-128"/>
                <a:ea typeface="Adobe Ming Std L" panose="02020300000000000000" pitchFamily="18" charset="-128"/>
              </a:rPr>
              <a:t>Paris Opera</a:t>
            </a: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514350" y="609600"/>
            <a:ext cx="8113713" cy="5410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yellow puzzle piece completing a black puzzle"/>
          <p:cNvPicPr>
            <a:picLocks noChangeAspect="1" noChangeArrowheads="1"/>
          </p:cNvPicPr>
          <p:nvPr/>
        </p:nvPicPr>
        <p:blipFill>
          <a:blip r:embed="rId2">
            <a:extLst>
              <a:ext uri="{28A0092B-C50C-407E-A947-70E740481C1C}">
                <a14:useLocalDpi xmlns:a14="http://schemas.microsoft.com/office/drawing/2010/main" val="0"/>
              </a:ext>
            </a:extLst>
          </a:blip>
          <a:srcRect l="23334" r="23334"/>
          <a:stretch/>
        </p:blipFill>
        <p:spPr bwMode="auto">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p:spPr>
      </p:pic>
      <p:sp useBgFill="1">
        <p:nvSpPr>
          <p:cNvPr id="1048" name="Freeform: Shape 1047">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50" name="Freeform: Shape 1049">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81178" y="856488"/>
            <a:ext cx="3744468" cy="1243584"/>
          </a:xfrm>
        </p:spPr>
        <p:txBody>
          <a:bodyPr anchor="ctr">
            <a:normAutofit/>
          </a:bodyPr>
          <a:lstStyle/>
          <a:p>
            <a:r>
              <a:rPr lang="en-US" sz="3000" dirty="0"/>
              <a:t>Snippets</a:t>
            </a:r>
          </a:p>
        </p:txBody>
      </p:sp>
      <p:sp>
        <p:nvSpPr>
          <p:cNvPr id="1052" name="Rectangle 1051">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4" name="Rectangle 1053">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7EF96A1B-F33E-0144-8EEE-DD6B369DD0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4554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9" name="Freeform: Shape 205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1" name="Freeform: Shape 206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78320" y="1161288"/>
            <a:ext cx="2578608" cy="1239012"/>
          </a:xfrm>
        </p:spPr>
        <p:txBody>
          <a:bodyPr anchor="ctr">
            <a:normAutofit/>
          </a:bodyPr>
          <a:lstStyle/>
          <a:p>
            <a:r>
              <a:rPr lang="en-US" sz="2400"/>
              <a:t>F-Patterns</a:t>
            </a:r>
          </a:p>
        </p:txBody>
      </p:sp>
      <p:sp>
        <p:nvSpPr>
          <p:cNvPr id="2063" name="Rectangle 206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5" name="Rectangle 206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19" y="2443480"/>
            <a:ext cx="25374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78320" y="2718054"/>
            <a:ext cx="2579180" cy="3207258"/>
          </a:xfrm>
        </p:spPr>
        <p:txBody>
          <a:bodyPr anchor="t">
            <a:normAutofit/>
          </a:bodyPr>
          <a:lstStyle/>
          <a:p>
            <a:r>
              <a:rPr lang="en-US" sz="1100"/>
              <a:t>Users first read in a </a:t>
            </a:r>
            <a:r>
              <a:rPr lang="en-US" sz="1100" b="1"/>
              <a:t>horizontal movement</a:t>
            </a:r>
            <a:r>
              <a:rPr lang="en-US" sz="1100"/>
              <a:t>, usually across the upper part of the content area. This initial element forms the F's top bar. </a:t>
            </a:r>
          </a:p>
          <a:p>
            <a:r>
              <a:rPr lang="en-US" sz="1100"/>
              <a:t>Next, users move down the page a bit and then read across in a </a:t>
            </a:r>
            <a:r>
              <a:rPr lang="en-US" sz="1100" b="1"/>
              <a:t>second horizontal movement</a:t>
            </a:r>
            <a:r>
              <a:rPr lang="en-US" sz="1100"/>
              <a:t> that typically covers a shorter area than the previous movement. This additional element forms the F's lower bar. </a:t>
            </a:r>
          </a:p>
          <a:p>
            <a:r>
              <a:rPr lang="en-US" sz="1100"/>
              <a:t>Finally, users scan the content's left side in a </a:t>
            </a:r>
            <a:r>
              <a:rPr lang="en-US" sz="1100" b="1"/>
              <a:t>vertical movement</a:t>
            </a:r>
            <a:r>
              <a:rPr lang="en-US" sz="1100"/>
              <a:t>. Sometimes this is a fairly slow and systematic scan that appears as a solid stripe on an eyetracking heatmap. Other times users move faster, creating a spottier heatmap. This last element forms the F's stem. </a:t>
            </a:r>
          </a:p>
          <a:p>
            <a:endParaRPr lang="en-US" sz="1100"/>
          </a:p>
        </p:txBody>
      </p:sp>
      <p:pic>
        <p:nvPicPr>
          <p:cNvPr id="2052" name="Picture 4" descr="http://www.useit.com/alertbox/f_reading_pattern_eyetracking.jpg"/>
          <p:cNvPicPr>
            <a:picLocks noChangeAspect="1" noChangeArrowheads="1"/>
          </p:cNvPicPr>
          <p:nvPr/>
        </p:nvPicPr>
        <p:blipFill>
          <a:blip r:embed="rId2" cstate="print"/>
          <a:stretch>
            <a:fillRect/>
          </a:stretch>
        </p:blipFill>
        <p:spPr bwMode="auto">
          <a:xfrm>
            <a:off x="3675888" y="2324182"/>
            <a:ext cx="5191506" cy="231022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Available Snippets</a:t>
            </a:r>
          </a:p>
        </p:txBody>
      </p:sp>
      <p:sp>
        <p:nvSpPr>
          <p:cNvPr id="36" name="Rectangle 3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dirty="0"/>
              <a:t>Accordion</a:t>
            </a:r>
          </a:p>
          <a:p>
            <a:r>
              <a:rPr lang="en-US" sz="1900" dirty="0"/>
              <a:t>Boxes</a:t>
            </a:r>
          </a:p>
          <a:p>
            <a:r>
              <a:rPr lang="en-US" sz="1900" dirty="0"/>
              <a:t>Box (Gray-Centered)</a:t>
            </a:r>
          </a:p>
          <a:p>
            <a:r>
              <a:rPr lang="en-US" sz="1900" dirty="0"/>
              <a:t>Buttons</a:t>
            </a:r>
          </a:p>
          <a:p>
            <a:r>
              <a:rPr lang="en-US" sz="1900" dirty="0"/>
              <a:t>Events List</a:t>
            </a:r>
          </a:p>
          <a:p>
            <a:r>
              <a:rPr lang="en-US" sz="1900" dirty="0"/>
              <a:t>Two Columns</a:t>
            </a:r>
          </a:p>
          <a:p>
            <a:r>
              <a:rPr lang="en-US" sz="1900" dirty="0"/>
              <a:t>Three Columns</a:t>
            </a:r>
          </a:p>
          <a:p>
            <a:endParaRPr lang="en-US" sz="19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Bonus Areas</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dirty="0"/>
              <a:t>Announcements Area</a:t>
            </a:r>
          </a:p>
          <a:p>
            <a:r>
              <a:rPr lang="en-US" sz="1900" dirty="0"/>
              <a:t>Contact Box</a:t>
            </a:r>
          </a:p>
        </p:txBody>
      </p:sp>
    </p:spTree>
    <p:extLst>
      <p:ext uri="{BB962C8B-B14F-4D97-AF65-F5344CB8AC3E}">
        <p14:creationId xmlns:p14="http://schemas.microsoft.com/office/powerpoint/2010/main" val="674848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Icons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5F05D854-35A7-4305-3E2C-9B1E0DE81677}"/>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2ECED4C8-0C02-2F8F-27A1-8673740C79E3}"/>
              </a:ext>
            </a:extLst>
          </p:cNvPr>
          <p:cNvPicPr>
            <a:picLocks noChangeAspect="1"/>
          </p:cNvPicPr>
          <p:nvPr/>
        </p:nvPicPr>
        <p:blipFill>
          <a:blip r:embed="rId2"/>
          <a:stretch>
            <a:fillRect/>
          </a:stretch>
        </p:blipFill>
        <p:spPr>
          <a:xfrm>
            <a:off x="609600" y="2726593"/>
            <a:ext cx="7886700" cy="2742582"/>
          </a:xfrm>
          <a:prstGeom prst="rect">
            <a:avLst/>
          </a:prstGeom>
        </p:spPr>
      </p:pic>
    </p:spTree>
    <p:extLst>
      <p:ext uri="{BB962C8B-B14F-4D97-AF65-F5344CB8AC3E}">
        <p14:creationId xmlns:p14="http://schemas.microsoft.com/office/powerpoint/2010/main" val="489723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dirty="0"/>
              <a:t>Icons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62000" y="2481943"/>
            <a:ext cx="7626096" cy="3695020"/>
          </a:xfrm>
        </p:spPr>
        <p:txBody>
          <a:bodyPr>
            <a:normAutofit/>
          </a:bodyPr>
          <a:lstStyle/>
          <a:p>
            <a:r>
              <a:rPr lang="en-US" sz="1900" dirty="0"/>
              <a:t>Use to add visual interest to a list item, box, etc.</a:t>
            </a:r>
          </a:p>
          <a:p>
            <a:r>
              <a:rPr lang="en-US" sz="1900" dirty="0"/>
              <a:t>Located in the Sites &gt; </a:t>
            </a:r>
            <a:r>
              <a:rPr lang="en-US" sz="1900" dirty="0" err="1"/>
              <a:t>chc</a:t>
            </a:r>
            <a:r>
              <a:rPr lang="en-US" sz="1900" dirty="0"/>
              <a:t> &gt; images &gt; icons directory</a:t>
            </a:r>
          </a:p>
          <a:p>
            <a:r>
              <a:rPr lang="en-US" sz="1900" dirty="0"/>
              <a:t>Set the size to 30x30 up to 80x80 as needed.</a:t>
            </a:r>
          </a:p>
          <a:p>
            <a:r>
              <a:rPr lang="en-US" sz="1900" dirty="0"/>
              <a:t>In the Insert/Edit Image popup you must select (custom) from the Class dropdown.</a:t>
            </a:r>
          </a:p>
          <a:p>
            <a:r>
              <a:rPr lang="en-US" sz="1900" dirty="0"/>
              <a:t>In the Custom Class box you must type “disable-resize” (without the quotes) or the image will not display.</a:t>
            </a:r>
          </a:p>
          <a:p>
            <a:r>
              <a:rPr lang="en-US" sz="1900" dirty="0"/>
              <a:t>Icon Cheat Sheet: </a:t>
            </a:r>
            <a:r>
              <a:rPr lang="en-US" sz="1900" dirty="0">
                <a:hlinkClick r:id="rId2"/>
              </a:rPr>
              <a:t>www.craftonhills.edu/icons</a:t>
            </a:r>
            <a:endParaRPr lang="en-US" sz="1900" dirty="0"/>
          </a:p>
          <a:p>
            <a:r>
              <a:rPr lang="en-US" sz="1900" dirty="0"/>
              <a:t>If you do not see the icon you want, you may request one from the Web Developer.</a:t>
            </a:r>
          </a:p>
        </p:txBody>
      </p:sp>
    </p:spTree>
    <p:extLst>
      <p:ext uri="{BB962C8B-B14F-4D97-AF65-F5344CB8AC3E}">
        <p14:creationId xmlns:p14="http://schemas.microsoft.com/office/powerpoint/2010/main" val="3596353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Additional Resources</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dirty="0"/>
              <a:t>Jacob Nielsen’s </a:t>
            </a:r>
            <a:r>
              <a:rPr lang="en-US" sz="1900" dirty="0" err="1"/>
              <a:t>Alertbox</a:t>
            </a:r>
            <a:r>
              <a:rPr lang="en-US" sz="1900" dirty="0"/>
              <a:t>: useit.com</a:t>
            </a:r>
          </a:p>
          <a:p>
            <a:r>
              <a:rPr lang="en-US" sz="1900" u="sng" dirty="0"/>
              <a:t>Don’t Make Me Think: Revisited</a:t>
            </a:r>
            <a:r>
              <a:rPr lang="en-US" sz="1900" dirty="0"/>
              <a:t> by Steve </a:t>
            </a:r>
            <a:r>
              <a:rPr lang="en-US" sz="1900" dirty="0" err="1"/>
              <a:t>Krugg</a:t>
            </a:r>
            <a:endParaRPr lang="en-US" sz="1900" dirty="0"/>
          </a:p>
        </p:txBody>
      </p:sp>
    </p:spTree>
    <p:extLst>
      <p:ext uri="{BB962C8B-B14F-4D97-AF65-F5344CB8AC3E}">
        <p14:creationId xmlns:p14="http://schemas.microsoft.com/office/powerpoint/2010/main" val="326718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a:normAutofit/>
          </a:bodyPr>
          <a:lstStyle/>
          <a:p>
            <a:pPr algn="ctr"/>
            <a:r>
              <a:rPr lang="en-US" sz="4500"/>
              <a:t>What does this mean?</a:t>
            </a:r>
          </a:p>
        </p:txBody>
      </p:sp>
      <p:graphicFrame>
        <p:nvGraphicFramePr>
          <p:cNvPr id="54" name="Content Placeholder 2">
            <a:extLst>
              <a:ext uri="{FF2B5EF4-FFF2-40B4-BE49-F238E27FC236}">
                <a16:creationId xmlns:a16="http://schemas.microsoft.com/office/drawing/2014/main" id="{6E64B7A5-65F8-08D3-7B91-44BE48CE7CCD}"/>
              </a:ext>
            </a:extLst>
          </p:cNvPr>
          <p:cNvGraphicFramePr>
            <a:graphicFrameLocks noGrp="1"/>
          </p:cNvGraphicFramePr>
          <p:nvPr>
            <p:ph idx="1"/>
            <p:extLst>
              <p:ext uri="{D42A27DB-BD31-4B8C-83A1-F6EECF244321}">
                <p14:modId xmlns:p14="http://schemas.microsoft.com/office/powerpoint/2010/main" val="2247138336"/>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34">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3" name="Rectangle 3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Example</a:t>
            </a:r>
          </a:p>
        </p:txBody>
      </p:sp>
      <p:sp>
        <p:nvSpPr>
          <p:cNvPr id="44" name="Rectangle 3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a:t>“Important Crafton Hills College Announcement! Tuition Has Been Reduced to $20 Per Unit!”</a:t>
            </a:r>
          </a:p>
          <a:p>
            <a:r>
              <a:rPr lang="en-US" sz="1900"/>
              <a:t>“Tuition Reduced to $20 Per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Create Scannable Text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n-US" sz="1900" dirty="0"/>
              <a:t>highlighted </a:t>
            </a:r>
            <a:r>
              <a:rPr lang="en-US" sz="1900" b="1" dirty="0"/>
              <a:t>keywords</a:t>
            </a:r>
            <a:r>
              <a:rPr lang="en-US" sz="1900" dirty="0"/>
              <a:t> (hypertext links serve as one form of highlighting; typeface variations are another) </a:t>
            </a:r>
          </a:p>
          <a:p>
            <a:r>
              <a:rPr lang="en-US" sz="1900" dirty="0"/>
              <a:t>meaningful </a:t>
            </a:r>
            <a:r>
              <a:rPr lang="en-US" sz="1900" b="1" dirty="0"/>
              <a:t>sub-headings</a:t>
            </a:r>
            <a:r>
              <a:rPr lang="en-US" sz="1900" dirty="0"/>
              <a:t> (not "clever" ones) </a:t>
            </a:r>
          </a:p>
          <a:p>
            <a:r>
              <a:rPr lang="en-US" sz="1900" dirty="0"/>
              <a:t>bulleted </a:t>
            </a:r>
            <a:r>
              <a:rPr lang="en-US" sz="1900" b="1" dirty="0"/>
              <a:t>lists</a:t>
            </a:r>
            <a:r>
              <a:rPr lang="en-US" sz="1900" dirty="0"/>
              <a:t> </a:t>
            </a:r>
          </a:p>
          <a:p>
            <a:r>
              <a:rPr lang="en-US" sz="1900" b="1" dirty="0"/>
              <a:t>one idea</a:t>
            </a:r>
            <a:r>
              <a:rPr lang="en-US" sz="1900" dirty="0"/>
              <a:t> per paragraph (users will skip over any additional ideas if they are not caught by the first few words in the paragraph) </a:t>
            </a:r>
          </a:p>
          <a:p>
            <a:r>
              <a:rPr lang="en-US" sz="1900" dirty="0"/>
              <a:t>the inverted pyramid style, starting with the conclusion </a:t>
            </a:r>
          </a:p>
          <a:p>
            <a:r>
              <a:rPr lang="en-US" sz="1900" b="1" dirty="0"/>
              <a:t>half the word count</a:t>
            </a:r>
            <a:r>
              <a:rPr lang="en-US" sz="1900" dirty="0"/>
              <a:t> (or less) than conventional writing </a:t>
            </a:r>
          </a:p>
          <a:p>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Example: Before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pPr marL="0" indent="0">
              <a:buNone/>
            </a:pPr>
            <a:r>
              <a:rPr lang="en-US" sz="1900" b="1" dirty="0"/>
              <a:t>Promotional writing (control condition)</a:t>
            </a:r>
            <a:r>
              <a:rPr lang="en-US" sz="1900" dirty="0"/>
              <a:t> </a:t>
            </a:r>
            <a:br>
              <a:rPr lang="en-US" sz="1900" dirty="0"/>
            </a:br>
            <a:r>
              <a:rPr lang="en-US" sz="1900" dirty="0"/>
              <a:t>using the "</a:t>
            </a:r>
            <a:r>
              <a:rPr lang="en-US" sz="1900" dirty="0" err="1"/>
              <a:t>marketese</a:t>
            </a:r>
            <a:r>
              <a:rPr lang="en-US" sz="1900" dirty="0"/>
              <a:t>" found on many commercial websites</a:t>
            </a:r>
          </a:p>
          <a:p>
            <a:pPr>
              <a:buNone/>
            </a:pPr>
            <a:endParaRPr lang="en-US" sz="1900" dirty="0"/>
          </a:p>
          <a:p>
            <a:pPr>
              <a:buNone/>
            </a:pPr>
            <a:r>
              <a:rPr lang="en-US" sz="1900" dirty="0"/>
              <a:t>   Nebraska is filled with internationally recognized attractions that draw large crowds of people every year, without fail. In 1996, some of the most popular places were Fort Robinson State Park (355,000 visitors), Scotts Bluff National Monument (132,166), Arbor Lodge State Historical Park &amp; Museum (100,000), </a:t>
            </a:r>
            <a:r>
              <a:rPr lang="en-US" sz="1900" dirty="0" err="1">
                <a:hlinkClick r:id="rId2" action="ppaction://hlinkfile"/>
              </a:rPr>
              <a:t>Carhenge</a:t>
            </a:r>
            <a:r>
              <a:rPr lang="en-US" sz="1900" dirty="0"/>
              <a:t> (86,598), </a:t>
            </a:r>
            <a:r>
              <a:rPr lang="en-US" sz="1900" dirty="0" err="1"/>
              <a:t>Stuhr</a:t>
            </a:r>
            <a:r>
              <a:rPr lang="en-US" sz="1900" dirty="0"/>
              <a:t> Museum of the Prairie Pioneer (60,002), and Buffalo Bill Ranch State Historical Park (28,446).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1063</TotalTime>
  <Words>2040</Words>
  <Application>Microsoft Office PowerPoint</Application>
  <PresentationFormat>On-screen Show (4:3)</PresentationFormat>
  <Paragraphs>247</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Adobe Ming Std L</vt:lpstr>
      <vt:lpstr>Arial</vt:lpstr>
      <vt:lpstr>Calibri</vt:lpstr>
      <vt:lpstr>Calibri Light</vt:lpstr>
      <vt:lpstr>Office Theme</vt:lpstr>
      <vt:lpstr>Creating Web Content</vt:lpstr>
      <vt:lpstr>Agenda</vt:lpstr>
      <vt:lpstr>How does the Average User*  Look at a Web Page?</vt:lpstr>
      <vt:lpstr>Writing for the Web</vt:lpstr>
      <vt:lpstr>F-Patterns</vt:lpstr>
      <vt:lpstr>What does this mean?</vt:lpstr>
      <vt:lpstr>Example</vt:lpstr>
      <vt:lpstr>Create Scannable Text</vt:lpstr>
      <vt:lpstr>Example: Before</vt:lpstr>
      <vt:lpstr>Example: Concise Text</vt:lpstr>
      <vt:lpstr>Example: Scannable Layout</vt:lpstr>
      <vt:lpstr>Example: Objective Language</vt:lpstr>
      <vt:lpstr>Example: Combined Version</vt:lpstr>
      <vt:lpstr>Text Don’ts</vt:lpstr>
      <vt:lpstr>Organizing Your Content</vt:lpstr>
      <vt:lpstr>Organizing</vt:lpstr>
      <vt:lpstr>Example</vt:lpstr>
      <vt:lpstr>Example</vt:lpstr>
      <vt:lpstr>Example</vt:lpstr>
      <vt:lpstr>Keep it “Above the Fold”</vt:lpstr>
      <vt:lpstr>Naming Stuff</vt:lpstr>
      <vt:lpstr>What is SEO?</vt:lpstr>
      <vt:lpstr>Headings and Links</vt:lpstr>
      <vt:lpstr>Naming Example</vt:lpstr>
      <vt:lpstr>Using Headings Correctly</vt:lpstr>
      <vt:lpstr>Using Headings Correctly</vt:lpstr>
      <vt:lpstr>Using Headings Correctly</vt:lpstr>
      <vt:lpstr>Using Headings Correctly</vt:lpstr>
      <vt:lpstr>USE HEADINGS FOR ORGANIZATION, NOT FOR STYLE.</vt:lpstr>
      <vt:lpstr>Use Headings for Organization, Not for Style</vt:lpstr>
      <vt:lpstr>Headings in OmniCMS</vt:lpstr>
      <vt:lpstr>Links</vt:lpstr>
      <vt:lpstr>Sample Headlines</vt:lpstr>
      <vt:lpstr>Score</vt:lpstr>
      <vt:lpstr>Answers</vt:lpstr>
      <vt:lpstr>Links</vt:lpstr>
      <vt:lpstr>Links</vt:lpstr>
      <vt:lpstr>Links</vt:lpstr>
      <vt:lpstr>Images</vt:lpstr>
      <vt:lpstr>Images</vt:lpstr>
      <vt:lpstr>Alt Text</vt:lpstr>
      <vt:lpstr>Why it Doesn’t Work (and Why It’s Not Your Fault)</vt:lpstr>
      <vt:lpstr>Your Side Menu Won’t Update Because:</vt:lpstr>
      <vt:lpstr>You Can’t Update Your Page Title Because:</vt:lpstr>
      <vt:lpstr>You Can’t Update Staff or Faculty Profiles on Your Page Because:</vt:lpstr>
      <vt:lpstr>Delight</vt:lpstr>
      <vt:lpstr>Paris Opera</vt:lpstr>
      <vt:lpstr>PowerPoint Presentation</vt:lpstr>
      <vt:lpstr>Snippets</vt:lpstr>
      <vt:lpstr>Available Snippets</vt:lpstr>
      <vt:lpstr>Bonus Areas</vt:lpstr>
      <vt:lpstr>Icons</vt:lpstr>
      <vt:lpstr>Icons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Web Content</dc:title>
  <dc:creator>ksimonso</dc:creator>
  <cp:lastModifiedBy>Kristi Simonson</cp:lastModifiedBy>
  <cp:revision>82</cp:revision>
  <dcterms:created xsi:type="dcterms:W3CDTF">2011-09-27T22:33:31Z</dcterms:created>
  <dcterms:modified xsi:type="dcterms:W3CDTF">2022-06-13T21:57:43Z</dcterms:modified>
</cp:coreProperties>
</file>