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4" r:id="rId6"/>
    <p:sldId id="258" r:id="rId7"/>
    <p:sldId id="260" r:id="rId8"/>
    <p:sldId id="262" r:id="rId9"/>
    <p:sldId id="261" r:id="rId10"/>
    <p:sldId id="263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C77109-800A-455F-B576-6A0864A6406B}" v="2" dt="2024-01-23T22:03:05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8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BC456-F169-1243-A52A-2D2402B908C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92C81-D85F-1A40-BAD1-E9EBDCDA1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1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7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45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81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4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44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9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85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92C81-D85F-1A40-BAD1-E9EBDCDA1B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4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6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5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8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9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6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9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0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C6CC-93EF-48AA-924B-5D57E3EA8B5A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D15F-7B59-40C4-B85D-D18AA343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9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ews.euspert.com/healthcare-job-market-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aftonhills.craniumcafe.com/logi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mailto:rchavira@craftonhills.edu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HC_RCP@craftonhills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Arial Rounded MT Bold"/>
                <a:ea typeface="+mj-lt"/>
                <a:cs typeface="+mj-lt"/>
              </a:rPr>
              <a:t>Respiratory Care Program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Arial Rounded MT Bold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9A38AFE-1D09-4278-9AC1-2AAF12DC9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5298" b="13139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8" name="Group 10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2" name="Freeform: Shape 11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12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Crafton Hills College </a:t>
            </a:r>
            <a:endParaRPr lang="en-US" sz="2000" dirty="0">
              <a:solidFill>
                <a:schemeClr val="accent5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035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34D85B6A-FF18-4EFD-BD23-77FDE89EC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"/>
            <a:ext cx="12188952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8AAB596-4870-4D7C-9F51-06F1F7367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0EBA9-AC03-4B5E-8861-91E0B7B23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93" y="3745186"/>
            <a:ext cx="4238718" cy="249793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Arial Rounded MT Bold"/>
                <a:cs typeface="Calibri Light"/>
              </a:rPr>
              <a:t>What is Respiratory Therapy?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99F8391-9232-429A-96A8-E65AA0981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979" r="1" b="1390"/>
          <a:stretch/>
        </p:blipFill>
        <p:spPr>
          <a:xfrm>
            <a:off x="1" y="10"/>
            <a:ext cx="4048364" cy="3385728"/>
          </a:xfrm>
          <a:custGeom>
            <a:avLst/>
            <a:gdLst/>
            <a:ahLst/>
            <a:cxnLst/>
            <a:rect l="l" t="t" r="r" b="b"/>
            <a:pathLst>
              <a:path w="4048364" h="3385738">
                <a:moveTo>
                  <a:pt x="0" y="0"/>
                </a:moveTo>
                <a:lnTo>
                  <a:pt x="4048364" y="0"/>
                </a:lnTo>
                <a:lnTo>
                  <a:pt x="4048364" y="3128862"/>
                </a:lnTo>
                <a:lnTo>
                  <a:pt x="4028354" y="3127605"/>
                </a:lnTo>
                <a:lnTo>
                  <a:pt x="4027052" y="3128074"/>
                </a:lnTo>
                <a:cubicBezTo>
                  <a:pt x="4021308" y="3129081"/>
                  <a:pt x="4017789" y="3128835"/>
                  <a:pt x="4015263" y="3128035"/>
                </a:cubicBezTo>
                <a:lnTo>
                  <a:pt x="4012855" y="3126647"/>
                </a:lnTo>
                <a:cubicBezTo>
                  <a:pt x="4010177" y="3126494"/>
                  <a:pt x="4007499" y="3126340"/>
                  <a:pt x="4004821" y="3126187"/>
                </a:cubicBezTo>
                <a:lnTo>
                  <a:pt x="3989141" y="3124118"/>
                </a:lnTo>
                <a:lnTo>
                  <a:pt x="3986071" y="3124823"/>
                </a:lnTo>
                <a:cubicBezTo>
                  <a:pt x="3978117" y="3124349"/>
                  <a:pt x="3970163" y="3123876"/>
                  <a:pt x="3962210" y="3123402"/>
                </a:cubicBezTo>
                <a:lnTo>
                  <a:pt x="3961815" y="3123900"/>
                </a:lnTo>
                <a:cubicBezTo>
                  <a:pt x="3960390" y="3124987"/>
                  <a:pt x="3958310" y="3125727"/>
                  <a:pt x="3954808" y="3125765"/>
                </a:cubicBezTo>
                <a:cubicBezTo>
                  <a:pt x="3959236" y="3133302"/>
                  <a:pt x="3952279" y="3128699"/>
                  <a:pt x="3941561" y="3128145"/>
                </a:cubicBezTo>
                <a:cubicBezTo>
                  <a:pt x="3946046" y="3139728"/>
                  <a:pt x="3916172" y="3133567"/>
                  <a:pt x="3910218" y="3140049"/>
                </a:cubicBezTo>
                <a:cubicBezTo>
                  <a:pt x="3902241" y="3139380"/>
                  <a:pt x="3893889" y="3138886"/>
                  <a:pt x="3885332" y="3138624"/>
                </a:cubicBezTo>
                <a:cubicBezTo>
                  <a:pt x="3883646" y="3138622"/>
                  <a:pt x="3881962" y="3138621"/>
                  <a:pt x="3880277" y="3138620"/>
                </a:cubicBezTo>
                <a:lnTo>
                  <a:pt x="3880157" y="3138737"/>
                </a:lnTo>
                <a:cubicBezTo>
                  <a:pt x="3879018" y="3138984"/>
                  <a:pt x="3877339" y="3139076"/>
                  <a:pt x="3874788" y="3138963"/>
                </a:cubicBezTo>
                <a:cubicBezTo>
                  <a:pt x="3873545" y="3138846"/>
                  <a:pt x="3872302" y="3138728"/>
                  <a:pt x="3871060" y="3138611"/>
                </a:cubicBezTo>
                <a:cubicBezTo>
                  <a:pt x="3867792" y="3138609"/>
                  <a:pt x="3864523" y="3138606"/>
                  <a:pt x="3861255" y="3138604"/>
                </a:cubicBezTo>
                <a:lnTo>
                  <a:pt x="3857750" y="3139376"/>
                </a:lnTo>
                <a:cubicBezTo>
                  <a:pt x="3846075" y="3144353"/>
                  <a:pt x="3854999" y="3159606"/>
                  <a:pt x="3830684" y="3154005"/>
                </a:cubicBezTo>
                <a:cubicBezTo>
                  <a:pt x="3806135" y="3158310"/>
                  <a:pt x="3796087" y="3168731"/>
                  <a:pt x="3769301" y="3167144"/>
                </a:cubicBezTo>
                <a:cubicBezTo>
                  <a:pt x="3746341" y="3171207"/>
                  <a:pt x="3728802" y="3177834"/>
                  <a:pt x="3707507" y="3178801"/>
                </a:cubicBezTo>
                <a:cubicBezTo>
                  <a:pt x="3701485" y="3182680"/>
                  <a:pt x="3694773" y="3184962"/>
                  <a:pt x="3684642" y="3182365"/>
                </a:cubicBezTo>
                <a:cubicBezTo>
                  <a:pt x="3664039" y="3187250"/>
                  <a:pt x="3662921" y="3193571"/>
                  <a:pt x="3646059" y="3191612"/>
                </a:cubicBezTo>
                <a:cubicBezTo>
                  <a:pt x="3640580" y="3202449"/>
                  <a:pt x="3637332" y="3199208"/>
                  <a:pt x="3629738" y="3197639"/>
                </a:cubicBezTo>
                <a:cubicBezTo>
                  <a:pt x="3629422" y="3197624"/>
                  <a:pt x="3629107" y="3197610"/>
                  <a:pt x="3628792" y="3197595"/>
                </a:cubicBezTo>
                <a:lnTo>
                  <a:pt x="3628083" y="3199132"/>
                </a:lnTo>
                <a:lnTo>
                  <a:pt x="3625096" y="3200289"/>
                </a:lnTo>
                <a:lnTo>
                  <a:pt x="3615459" y="3201481"/>
                </a:lnTo>
                <a:lnTo>
                  <a:pt x="3611591" y="3201604"/>
                </a:lnTo>
                <a:cubicBezTo>
                  <a:pt x="3609016" y="3201810"/>
                  <a:pt x="3607422" y="3202103"/>
                  <a:pt x="3606451" y="3202476"/>
                </a:cubicBezTo>
                <a:cubicBezTo>
                  <a:pt x="3606434" y="3202517"/>
                  <a:pt x="3606416" y="3202558"/>
                  <a:pt x="3606400" y="3202600"/>
                </a:cubicBezTo>
                <a:lnTo>
                  <a:pt x="3601432" y="3203215"/>
                </a:lnTo>
                <a:cubicBezTo>
                  <a:pt x="3592873" y="3204015"/>
                  <a:pt x="3584373" y="3204569"/>
                  <a:pt x="3576144" y="3204914"/>
                </a:cubicBezTo>
                <a:cubicBezTo>
                  <a:pt x="3574128" y="3211763"/>
                  <a:pt x="3541136" y="3209599"/>
                  <a:pt x="3552393" y="3219987"/>
                </a:cubicBezTo>
                <a:cubicBezTo>
                  <a:pt x="3541534" y="3220777"/>
                  <a:pt x="3531979" y="3217280"/>
                  <a:pt x="3540787" y="3223856"/>
                </a:cubicBezTo>
                <a:cubicBezTo>
                  <a:pt x="3537368" y="3224320"/>
                  <a:pt x="3535763" y="3225273"/>
                  <a:pt x="3535004" y="3226474"/>
                </a:cubicBezTo>
                <a:lnTo>
                  <a:pt x="3534913" y="3226993"/>
                </a:lnTo>
                <a:lnTo>
                  <a:pt x="3510631" y="3228569"/>
                </a:lnTo>
                <a:lnTo>
                  <a:pt x="3508032" y="3229611"/>
                </a:lnTo>
                <a:cubicBezTo>
                  <a:pt x="3502489" y="3229598"/>
                  <a:pt x="3496946" y="3217293"/>
                  <a:pt x="3491403" y="3217280"/>
                </a:cubicBezTo>
                <a:lnTo>
                  <a:pt x="3483240" y="3230123"/>
                </a:lnTo>
                <a:lnTo>
                  <a:pt x="3480053" y="3229107"/>
                </a:lnTo>
                <a:cubicBezTo>
                  <a:pt x="3477098" y="3228661"/>
                  <a:pt x="3473497" y="3228859"/>
                  <a:pt x="3468451" y="3230512"/>
                </a:cubicBezTo>
                <a:lnTo>
                  <a:pt x="3467451" y="3231115"/>
                </a:lnTo>
                <a:cubicBezTo>
                  <a:pt x="3463724" y="3230736"/>
                  <a:pt x="3465319" y="3225693"/>
                  <a:pt x="3446095" y="3228240"/>
                </a:cubicBezTo>
                <a:cubicBezTo>
                  <a:pt x="3420782" y="3241826"/>
                  <a:pt x="3385281" y="3239224"/>
                  <a:pt x="3352101" y="3246398"/>
                </a:cubicBezTo>
                <a:cubicBezTo>
                  <a:pt x="3308926" y="3245374"/>
                  <a:pt x="3300141" y="3236748"/>
                  <a:pt x="3271822" y="3247544"/>
                </a:cubicBezTo>
                <a:cubicBezTo>
                  <a:pt x="3258345" y="3251268"/>
                  <a:pt x="3238074" y="3249030"/>
                  <a:pt x="3203831" y="3257844"/>
                </a:cubicBezTo>
                <a:cubicBezTo>
                  <a:pt x="3171582" y="3264392"/>
                  <a:pt x="3141884" y="3266922"/>
                  <a:pt x="3112954" y="3273149"/>
                </a:cubicBezTo>
                <a:cubicBezTo>
                  <a:pt x="3078476" y="3279234"/>
                  <a:pt x="3086597" y="3279502"/>
                  <a:pt x="3066210" y="3283409"/>
                </a:cubicBezTo>
                <a:cubicBezTo>
                  <a:pt x="3062644" y="3284830"/>
                  <a:pt x="3028337" y="3292032"/>
                  <a:pt x="3025254" y="3293851"/>
                </a:cubicBezTo>
                <a:cubicBezTo>
                  <a:pt x="3006685" y="3298201"/>
                  <a:pt x="2983512" y="3305242"/>
                  <a:pt x="2954798" y="3309512"/>
                </a:cubicBezTo>
                <a:cubicBezTo>
                  <a:pt x="2932037" y="3306567"/>
                  <a:pt x="2909137" y="3323699"/>
                  <a:pt x="2880670" y="3319465"/>
                </a:cubicBezTo>
                <a:cubicBezTo>
                  <a:pt x="2870569" y="3318853"/>
                  <a:pt x="2841559" y="3322739"/>
                  <a:pt x="2837450" y="3326994"/>
                </a:cubicBezTo>
                <a:cubicBezTo>
                  <a:pt x="2831684" y="3328529"/>
                  <a:pt x="2824114" y="3328158"/>
                  <a:pt x="2822806" y="3332324"/>
                </a:cubicBezTo>
                <a:cubicBezTo>
                  <a:pt x="2819977" y="3337498"/>
                  <a:pt x="2796022" y="3333071"/>
                  <a:pt x="2801164" y="3338109"/>
                </a:cubicBezTo>
                <a:cubicBezTo>
                  <a:pt x="2784223" y="3335142"/>
                  <a:pt x="2776048" y="3346261"/>
                  <a:pt x="2764344" y="3350228"/>
                </a:cubicBezTo>
                <a:cubicBezTo>
                  <a:pt x="2757478" y="3348562"/>
                  <a:pt x="2751292" y="3350631"/>
                  <a:pt x="2743431" y="3353702"/>
                </a:cubicBezTo>
                <a:lnTo>
                  <a:pt x="2732627" y="3357764"/>
                </a:lnTo>
                <a:cubicBezTo>
                  <a:pt x="2730974" y="3357887"/>
                  <a:pt x="2729319" y="3358011"/>
                  <a:pt x="2727665" y="3358134"/>
                </a:cubicBezTo>
                <a:cubicBezTo>
                  <a:pt x="2718835" y="3359036"/>
                  <a:pt x="2689731" y="3362522"/>
                  <a:pt x="2679642" y="3363177"/>
                </a:cubicBezTo>
                <a:lnTo>
                  <a:pt x="2667138" y="3362068"/>
                </a:lnTo>
                <a:cubicBezTo>
                  <a:pt x="2663221" y="3362857"/>
                  <a:pt x="2659468" y="3367183"/>
                  <a:pt x="2656143" y="3367913"/>
                </a:cubicBezTo>
                <a:lnTo>
                  <a:pt x="2647194" y="3366448"/>
                </a:lnTo>
                <a:cubicBezTo>
                  <a:pt x="2648133" y="3370674"/>
                  <a:pt x="2637589" y="3367195"/>
                  <a:pt x="2629621" y="3367085"/>
                </a:cubicBezTo>
                <a:cubicBezTo>
                  <a:pt x="2613302" y="3367205"/>
                  <a:pt x="2596982" y="3367324"/>
                  <a:pt x="2580663" y="3367443"/>
                </a:cubicBezTo>
                <a:lnTo>
                  <a:pt x="2550440" y="3369943"/>
                </a:lnTo>
                <a:lnTo>
                  <a:pt x="2541181" y="3368444"/>
                </a:lnTo>
                <a:cubicBezTo>
                  <a:pt x="2521017" y="3368085"/>
                  <a:pt x="2498723" y="3374020"/>
                  <a:pt x="2484405" y="3369178"/>
                </a:cubicBezTo>
                <a:cubicBezTo>
                  <a:pt x="2478585" y="3368607"/>
                  <a:pt x="2473319" y="3368738"/>
                  <a:pt x="2468424" y="3369303"/>
                </a:cubicBezTo>
                <a:lnTo>
                  <a:pt x="2455357" y="3371902"/>
                </a:lnTo>
                <a:lnTo>
                  <a:pt x="2429477" y="3378972"/>
                </a:lnTo>
                <a:cubicBezTo>
                  <a:pt x="2428170" y="3366751"/>
                  <a:pt x="2368370" y="3383654"/>
                  <a:pt x="2374910" y="3372826"/>
                </a:cubicBezTo>
                <a:cubicBezTo>
                  <a:pt x="2351003" y="3375026"/>
                  <a:pt x="2328875" y="3353198"/>
                  <a:pt x="2305825" y="3364960"/>
                </a:cubicBezTo>
                <a:cubicBezTo>
                  <a:pt x="2269964" y="3363999"/>
                  <a:pt x="2218889" y="3367921"/>
                  <a:pt x="2183980" y="3367060"/>
                </a:cubicBezTo>
                <a:cubicBezTo>
                  <a:pt x="2190418" y="3372011"/>
                  <a:pt x="2159099" y="3370877"/>
                  <a:pt x="2155235" y="3370737"/>
                </a:cubicBezTo>
                <a:cubicBezTo>
                  <a:pt x="2131791" y="3368260"/>
                  <a:pt x="2111535" y="3369043"/>
                  <a:pt x="2071012" y="3365882"/>
                </a:cubicBezTo>
                <a:cubicBezTo>
                  <a:pt x="2035156" y="3367426"/>
                  <a:pt x="2003987" y="3359257"/>
                  <a:pt x="1970953" y="3368185"/>
                </a:cubicBezTo>
                <a:cubicBezTo>
                  <a:pt x="1968713" y="3366515"/>
                  <a:pt x="1965947" y="3365226"/>
                  <a:pt x="1962822" y="3364213"/>
                </a:cubicBezTo>
                <a:lnTo>
                  <a:pt x="1953120" y="3362020"/>
                </a:lnTo>
                <a:lnTo>
                  <a:pt x="1951768" y="3362436"/>
                </a:lnTo>
                <a:cubicBezTo>
                  <a:pt x="1945920" y="3363208"/>
                  <a:pt x="1942436" y="3362820"/>
                  <a:pt x="1940004" y="3361921"/>
                </a:cubicBezTo>
                <a:lnTo>
                  <a:pt x="1937753" y="3360440"/>
                </a:lnTo>
                <a:cubicBezTo>
                  <a:pt x="1935095" y="3360180"/>
                  <a:pt x="1932438" y="3359919"/>
                  <a:pt x="1929780" y="3359659"/>
                </a:cubicBezTo>
                <a:lnTo>
                  <a:pt x="1887540" y="3355160"/>
                </a:lnTo>
                <a:lnTo>
                  <a:pt x="1887093" y="3355641"/>
                </a:lnTo>
                <a:cubicBezTo>
                  <a:pt x="1885548" y="3356665"/>
                  <a:pt x="1883390" y="3357319"/>
                  <a:pt x="1879887" y="3357216"/>
                </a:cubicBezTo>
                <a:cubicBezTo>
                  <a:pt x="1883470" y="3364909"/>
                  <a:pt x="1877035" y="3360039"/>
                  <a:pt x="1866395" y="3359055"/>
                </a:cubicBezTo>
                <a:cubicBezTo>
                  <a:pt x="1869584" y="3370783"/>
                  <a:pt x="1840440" y="3363434"/>
                  <a:pt x="1833771" y="3369655"/>
                </a:cubicBezTo>
                <a:cubicBezTo>
                  <a:pt x="1825883" y="3368668"/>
                  <a:pt x="1817596" y="3367837"/>
                  <a:pt x="1809081" y="3367230"/>
                </a:cubicBezTo>
                <a:cubicBezTo>
                  <a:pt x="1807399" y="3367161"/>
                  <a:pt x="1805718" y="3367091"/>
                  <a:pt x="1804036" y="3367022"/>
                </a:cubicBezTo>
                <a:cubicBezTo>
                  <a:pt x="1803991" y="3367059"/>
                  <a:pt x="1803946" y="3367097"/>
                  <a:pt x="1803901" y="3367134"/>
                </a:cubicBezTo>
                <a:cubicBezTo>
                  <a:pt x="1802735" y="3367334"/>
                  <a:pt x="1801050" y="3367359"/>
                  <a:pt x="1798514" y="3367143"/>
                </a:cubicBezTo>
                <a:lnTo>
                  <a:pt x="1794832" y="3366642"/>
                </a:lnTo>
                <a:cubicBezTo>
                  <a:pt x="1791569" y="3366507"/>
                  <a:pt x="1788305" y="3366373"/>
                  <a:pt x="1785042" y="3366238"/>
                </a:cubicBezTo>
                <a:lnTo>
                  <a:pt x="1781456" y="3366865"/>
                </a:lnTo>
                <a:lnTo>
                  <a:pt x="1779723" y="3368220"/>
                </a:lnTo>
                <a:cubicBezTo>
                  <a:pt x="1779440" y="3368155"/>
                  <a:pt x="1779156" y="3368091"/>
                  <a:pt x="1778873" y="3368027"/>
                </a:cubicBezTo>
                <a:cubicBezTo>
                  <a:pt x="1772915" y="3365312"/>
                  <a:pt x="1772165" y="3361694"/>
                  <a:pt x="1759487" y="3371174"/>
                </a:cubicBezTo>
                <a:cubicBezTo>
                  <a:pt x="1745189" y="3366602"/>
                  <a:pt x="1739727" y="3372462"/>
                  <a:pt x="1717161" y="3373831"/>
                </a:cubicBezTo>
                <a:cubicBezTo>
                  <a:pt x="1709564" y="3369729"/>
                  <a:pt x="1701729" y="3370835"/>
                  <a:pt x="1693416" y="3373577"/>
                </a:cubicBezTo>
                <a:cubicBezTo>
                  <a:pt x="1672951" y="3371092"/>
                  <a:pt x="1652013" y="3374616"/>
                  <a:pt x="1627833" y="3374823"/>
                </a:cubicBezTo>
                <a:lnTo>
                  <a:pt x="1562462" y="3384313"/>
                </a:lnTo>
                <a:lnTo>
                  <a:pt x="1500041" y="3383500"/>
                </a:lnTo>
                <a:cubicBezTo>
                  <a:pt x="1492272" y="3381880"/>
                  <a:pt x="1484857" y="3380071"/>
                  <a:pt x="1477912" y="3378156"/>
                </a:cubicBezTo>
                <a:cubicBezTo>
                  <a:pt x="1467843" y="3383396"/>
                  <a:pt x="1444391" y="3372727"/>
                  <a:pt x="1440452" y="3384511"/>
                </a:cubicBezTo>
                <a:cubicBezTo>
                  <a:pt x="1430880" y="3382266"/>
                  <a:pt x="1427637" y="3376755"/>
                  <a:pt x="1426476" y="3384665"/>
                </a:cubicBezTo>
                <a:cubicBezTo>
                  <a:pt x="1423197" y="3384140"/>
                  <a:pt x="1420743" y="3384515"/>
                  <a:pt x="1418659" y="3385325"/>
                </a:cubicBezTo>
                <a:lnTo>
                  <a:pt x="1417944" y="3385738"/>
                </a:lnTo>
                <a:lnTo>
                  <a:pt x="1396764" y="3380560"/>
                </a:lnTo>
                <a:cubicBezTo>
                  <a:pt x="1395649" y="3380621"/>
                  <a:pt x="1394534" y="3380681"/>
                  <a:pt x="1393418" y="3380742"/>
                </a:cubicBezTo>
                <a:lnTo>
                  <a:pt x="1380294" y="3376255"/>
                </a:lnTo>
                <a:lnTo>
                  <a:pt x="1351459" y="3367829"/>
                </a:lnTo>
                <a:cubicBezTo>
                  <a:pt x="1349081" y="3366466"/>
                  <a:pt x="1319507" y="3359407"/>
                  <a:pt x="1318363" y="3357511"/>
                </a:cubicBezTo>
                <a:cubicBezTo>
                  <a:pt x="1281509" y="3362193"/>
                  <a:pt x="1312014" y="3347744"/>
                  <a:pt x="1276860" y="3344906"/>
                </a:cubicBezTo>
                <a:cubicBezTo>
                  <a:pt x="1253785" y="3356533"/>
                  <a:pt x="1256695" y="3340712"/>
                  <a:pt x="1204286" y="3337488"/>
                </a:cubicBezTo>
                <a:cubicBezTo>
                  <a:pt x="1177346" y="3330862"/>
                  <a:pt x="1162856" y="3334854"/>
                  <a:pt x="1123710" y="3321651"/>
                </a:cubicBezTo>
                <a:cubicBezTo>
                  <a:pt x="1085454" y="3316709"/>
                  <a:pt x="1005363" y="3310335"/>
                  <a:pt x="974748" y="3307837"/>
                </a:cubicBezTo>
                <a:cubicBezTo>
                  <a:pt x="945739" y="3316478"/>
                  <a:pt x="964147" y="3307413"/>
                  <a:pt x="940014" y="3306660"/>
                </a:cubicBezTo>
                <a:cubicBezTo>
                  <a:pt x="952701" y="3296927"/>
                  <a:pt x="908686" y="3309051"/>
                  <a:pt x="914712" y="3297017"/>
                </a:cubicBezTo>
                <a:cubicBezTo>
                  <a:pt x="910130" y="3297260"/>
                  <a:pt x="905499" y="3297876"/>
                  <a:pt x="900809" y="3298584"/>
                </a:cubicBezTo>
                <a:cubicBezTo>
                  <a:pt x="899990" y="3298705"/>
                  <a:pt x="899172" y="3298828"/>
                  <a:pt x="898353" y="3298949"/>
                </a:cubicBezTo>
                <a:lnTo>
                  <a:pt x="889782" y="3298355"/>
                </a:lnTo>
                <a:lnTo>
                  <a:pt x="885796" y="3300754"/>
                </a:lnTo>
                <a:lnTo>
                  <a:pt x="871773" y="3301699"/>
                </a:lnTo>
                <a:cubicBezTo>
                  <a:pt x="866761" y="3301657"/>
                  <a:pt x="861656" y="3301147"/>
                  <a:pt x="856438" y="3299888"/>
                </a:cubicBezTo>
                <a:cubicBezTo>
                  <a:pt x="842058" y="3291303"/>
                  <a:pt x="802729" y="3299624"/>
                  <a:pt x="785420" y="3288419"/>
                </a:cubicBezTo>
                <a:cubicBezTo>
                  <a:pt x="778178" y="3285195"/>
                  <a:pt x="750397" y="3280699"/>
                  <a:pt x="741879" y="3283188"/>
                </a:cubicBezTo>
                <a:cubicBezTo>
                  <a:pt x="735414" y="3282940"/>
                  <a:pt x="729876" y="3280596"/>
                  <a:pt x="723686" y="3283763"/>
                </a:cubicBezTo>
                <a:cubicBezTo>
                  <a:pt x="715044" y="3287372"/>
                  <a:pt x="701553" y="3277214"/>
                  <a:pt x="699393" y="3282843"/>
                </a:cubicBezTo>
                <a:cubicBezTo>
                  <a:pt x="672713" y="3280073"/>
                  <a:pt x="587034" y="3269505"/>
                  <a:pt x="563609" y="3267140"/>
                </a:cubicBezTo>
                <a:cubicBezTo>
                  <a:pt x="562182" y="3267737"/>
                  <a:pt x="560575" y="3268245"/>
                  <a:pt x="558841" y="3268647"/>
                </a:cubicBezTo>
                <a:cubicBezTo>
                  <a:pt x="548753" y="3270983"/>
                  <a:pt x="536540" y="3269324"/>
                  <a:pt x="531566" y="3264943"/>
                </a:cubicBezTo>
                <a:cubicBezTo>
                  <a:pt x="504471" y="3249476"/>
                  <a:pt x="472712" y="3245273"/>
                  <a:pt x="444697" y="3238795"/>
                </a:cubicBezTo>
                <a:cubicBezTo>
                  <a:pt x="412178" y="3232635"/>
                  <a:pt x="425904" y="3247936"/>
                  <a:pt x="391157" y="3231917"/>
                </a:cubicBezTo>
                <a:cubicBezTo>
                  <a:pt x="383742" y="3235456"/>
                  <a:pt x="378300" y="3234891"/>
                  <a:pt x="370757" y="3231601"/>
                </a:cubicBezTo>
                <a:cubicBezTo>
                  <a:pt x="354739" y="3228921"/>
                  <a:pt x="348695" y="3239635"/>
                  <a:pt x="336665" y="3230937"/>
                </a:cubicBezTo>
                <a:cubicBezTo>
                  <a:pt x="335690" y="3237020"/>
                  <a:pt x="304301" y="3228709"/>
                  <a:pt x="307742" y="3235671"/>
                </a:cubicBezTo>
                <a:cubicBezTo>
                  <a:pt x="293579" y="3239310"/>
                  <a:pt x="294219" y="3230068"/>
                  <a:pt x="280601" y="3233044"/>
                </a:cubicBezTo>
                <a:cubicBezTo>
                  <a:pt x="268012" y="3232391"/>
                  <a:pt x="291593" y="3227968"/>
                  <a:pt x="278749" y="3225671"/>
                </a:cubicBezTo>
                <a:cubicBezTo>
                  <a:pt x="262467" y="3223907"/>
                  <a:pt x="269675" y="3213530"/>
                  <a:pt x="248269" y="3225056"/>
                </a:cubicBezTo>
                <a:cubicBezTo>
                  <a:pt x="233782" y="3219511"/>
                  <a:pt x="226442" y="3225015"/>
                  <a:pt x="201544" y="3224865"/>
                </a:cubicBezTo>
                <a:lnTo>
                  <a:pt x="194948" y="3222950"/>
                </a:lnTo>
                <a:lnTo>
                  <a:pt x="186529" y="3228320"/>
                </a:lnTo>
                <a:cubicBezTo>
                  <a:pt x="181850" y="3230472"/>
                  <a:pt x="176241" y="3231774"/>
                  <a:pt x="168765" y="3231015"/>
                </a:cubicBezTo>
                <a:cubicBezTo>
                  <a:pt x="124081" y="3216459"/>
                  <a:pt x="165980" y="3240734"/>
                  <a:pt x="91518" y="3231445"/>
                </a:cubicBezTo>
                <a:cubicBezTo>
                  <a:pt x="87975" y="3229296"/>
                  <a:pt x="77991" y="3230542"/>
                  <a:pt x="77943" y="3233140"/>
                </a:cubicBezTo>
                <a:cubicBezTo>
                  <a:pt x="73437" y="3232021"/>
                  <a:pt x="63858" y="3226368"/>
                  <a:pt x="61120" y="3230347"/>
                </a:cubicBezTo>
                <a:cubicBezTo>
                  <a:pt x="48916" y="3229750"/>
                  <a:pt x="37022" y="3228445"/>
                  <a:pt x="25722" y="3226477"/>
                </a:cubicBezTo>
                <a:lnTo>
                  <a:pt x="2781" y="3220829"/>
                </a:lnTo>
                <a:lnTo>
                  <a:pt x="0" y="3222232"/>
                </a:lnTo>
                <a:close/>
              </a:path>
            </a:pathLst>
          </a:cu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9716E754-80B5-4C2D-AB94-4F17EA926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887" r="3" b="11783"/>
          <a:stretch/>
        </p:blipFill>
        <p:spPr>
          <a:xfrm>
            <a:off x="4048364" y="10"/>
            <a:ext cx="4047893" cy="3130303"/>
          </a:xfrm>
          <a:custGeom>
            <a:avLst/>
            <a:gdLst/>
            <a:ahLst/>
            <a:cxnLst/>
            <a:rect l="l" t="t" r="r" b="b"/>
            <a:pathLst>
              <a:path w="4047893" h="3130313">
                <a:moveTo>
                  <a:pt x="0" y="0"/>
                </a:moveTo>
                <a:lnTo>
                  <a:pt x="4047893" y="0"/>
                </a:lnTo>
                <a:lnTo>
                  <a:pt x="4047893" y="2992525"/>
                </a:lnTo>
                <a:lnTo>
                  <a:pt x="4044945" y="2992586"/>
                </a:lnTo>
                <a:cubicBezTo>
                  <a:pt x="4013007" y="2983988"/>
                  <a:pt x="4029496" y="3002088"/>
                  <a:pt x="3993923" y="2999580"/>
                </a:cubicBezTo>
                <a:cubicBezTo>
                  <a:pt x="3953690" y="2999973"/>
                  <a:pt x="3925732" y="2991464"/>
                  <a:pt x="3899257" y="2991280"/>
                </a:cubicBezTo>
                <a:cubicBezTo>
                  <a:pt x="3886826" y="2992016"/>
                  <a:pt x="3796118" y="2992410"/>
                  <a:pt x="3803589" y="2988457"/>
                </a:cubicBezTo>
                <a:cubicBezTo>
                  <a:pt x="3771479" y="2987956"/>
                  <a:pt x="3724459" y="2987111"/>
                  <a:pt x="3706605" y="2988270"/>
                </a:cubicBezTo>
                <a:cubicBezTo>
                  <a:pt x="3703225" y="2988426"/>
                  <a:pt x="3699845" y="2995259"/>
                  <a:pt x="3696464" y="2995413"/>
                </a:cubicBezTo>
                <a:cubicBezTo>
                  <a:pt x="3673602" y="2986686"/>
                  <a:pt x="3685958" y="2988536"/>
                  <a:pt x="3662169" y="2987908"/>
                </a:cubicBezTo>
                <a:cubicBezTo>
                  <a:pt x="3644316" y="2989346"/>
                  <a:pt x="3656616" y="2981280"/>
                  <a:pt x="3638764" y="2982720"/>
                </a:cubicBezTo>
                <a:cubicBezTo>
                  <a:pt x="3602893" y="3008058"/>
                  <a:pt x="3578600" y="2986261"/>
                  <a:pt x="3530424" y="2996502"/>
                </a:cubicBezTo>
                <a:lnTo>
                  <a:pt x="3456483" y="2997177"/>
                </a:lnTo>
                <a:cubicBezTo>
                  <a:pt x="3450083" y="2997047"/>
                  <a:pt x="3443320" y="2998716"/>
                  <a:pt x="3439236" y="2995748"/>
                </a:cubicBezTo>
                <a:cubicBezTo>
                  <a:pt x="3425274" y="2994993"/>
                  <a:pt x="3393296" y="2993247"/>
                  <a:pt x="3372711" y="2992647"/>
                </a:cubicBezTo>
                <a:cubicBezTo>
                  <a:pt x="3352114" y="2993339"/>
                  <a:pt x="3350044" y="2997183"/>
                  <a:pt x="3326457" y="2999562"/>
                </a:cubicBezTo>
                <a:cubicBezTo>
                  <a:pt x="3268010" y="2985834"/>
                  <a:pt x="3302346" y="3004193"/>
                  <a:pt x="3274937" y="3010764"/>
                </a:cubicBezTo>
                <a:lnTo>
                  <a:pt x="3247552" y="3008692"/>
                </a:lnTo>
                <a:cubicBezTo>
                  <a:pt x="3239494" y="3005937"/>
                  <a:pt x="3224032" y="3005163"/>
                  <a:pt x="3216589" y="3008563"/>
                </a:cubicBezTo>
                <a:cubicBezTo>
                  <a:pt x="3181100" y="3020067"/>
                  <a:pt x="3210475" y="3004709"/>
                  <a:pt x="3179493" y="3008658"/>
                </a:cubicBezTo>
                <a:lnTo>
                  <a:pt x="3149112" y="3020078"/>
                </a:lnTo>
                <a:cubicBezTo>
                  <a:pt x="3138430" y="3019544"/>
                  <a:pt x="3127747" y="3019009"/>
                  <a:pt x="3117065" y="3018475"/>
                </a:cubicBezTo>
                <a:cubicBezTo>
                  <a:pt x="3100309" y="3015895"/>
                  <a:pt x="3095375" y="3026139"/>
                  <a:pt x="3085852" y="3024583"/>
                </a:cubicBezTo>
                <a:cubicBezTo>
                  <a:pt x="3083205" y="3019193"/>
                  <a:pt x="3077928" y="3019162"/>
                  <a:pt x="3068056" y="3021444"/>
                </a:cubicBezTo>
                <a:cubicBezTo>
                  <a:pt x="3067547" y="3021351"/>
                  <a:pt x="3067037" y="3021259"/>
                  <a:pt x="3066528" y="3021166"/>
                </a:cubicBezTo>
                <a:lnTo>
                  <a:pt x="3051628" y="3025475"/>
                </a:lnTo>
                <a:cubicBezTo>
                  <a:pt x="3054335" y="3020346"/>
                  <a:pt x="3000640" y="3019856"/>
                  <a:pt x="3008147" y="3014221"/>
                </a:cubicBezTo>
                <a:cubicBezTo>
                  <a:pt x="2996636" y="3010443"/>
                  <a:pt x="2991707" y="3018195"/>
                  <a:pt x="2980324" y="3014998"/>
                </a:cubicBezTo>
                <a:cubicBezTo>
                  <a:pt x="2967759" y="3014889"/>
                  <a:pt x="2987908" y="3019812"/>
                  <a:pt x="2974105" y="3021060"/>
                </a:cubicBezTo>
                <a:lnTo>
                  <a:pt x="2898967" y="3017706"/>
                </a:lnTo>
                <a:cubicBezTo>
                  <a:pt x="2889133" y="3021187"/>
                  <a:pt x="2880975" y="3020246"/>
                  <a:pt x="2872906" y="3017913"/>
                </a:cubicBezTo>
                <a:cubicBezTo>
                  <a:pt x="2849600" y="3020012"/>
                  <a:pt x="2847396" y="3018756"/>
                  <a:pt x="2821030" y="3018570"/>
                </a:cubicBezTo>
                <a:cubicBezTo>
                  <a:pt x="2792862" y="3023488"/>
                  <a:pt x="2758404" y="3014645"/>
                  <a:pt x="2730230" y="3014478"/>
                </a:cubicBezTo>
                <a:cubicBezTo>
                  <a:pt x="2702955" y="3023440"/>
                  <a:pt x="2711231" y="3004407"/>
                  <a:pt x="2687628" y="3005991"/>
                </a:cubicBezTo>
                <a:cubicBezTo>
                  <a:pt x="2649605" y="3014731"/>
                  <a:pt x="2688189" y="2999782"/>
                  <a:pt x="2628951" y="3004830"/>
                </a:cubicBezTo>
                <a:cubicBezTo>
                  <a:pt x="2625663" y="3006155"/>
                  <a:pt x="2618407" y="3015266"/>
                  <a:pt x="2619087" y="3013614"/>
                </a:cubicBezTo>
                <a:cubicBezTo>
                  <a:pt x="2606112" y="3014782"/>
                  <a:pt x="2568093" y="2997243"/>
                  <a:pt x="2549635" y="2999983"/>
                </a:cubicBezTo>
                <a:cubicBezTo>
                  <a:pt x="2513091" y="2997030"/>
                  <a:pt x="2495971" y="3005531"/>
                  <a:pt x="2469604" y="3005376"/>
                </a:cubicBezTo>
                <a:cubicBezTo>
                  <a:pt x="2460397" y="2976697"/>
                  <a:pt x="2420737" y="2997007"/>
                  <a:pt x="2366760" y="2987305"/>
                </a:cubicBezTo>
                <a:lnTo>
                  <a:pt x="2184478" y="2961828"/>
                </a:lnTo>
                <a:cubicBezTo>
                  <a:pt x="2115036" y="2937464"/>
                  <a:pt x="2031972" y="2970268"/>
                  <a:pt x="1991474" y="2962283"/>
                </a:cubicBezTo>
                <a:cubicBezTo>
                  <a:pt x="1975906" y="2972633"/>
                  <a:pt x="1961170" y="2963900"/>
                  <a:pt x="1941495" y="2969250"/>
                </a:cubicBezTo>
                <a:cubicBezTo>
                  <a:pt x="1896970" y="2975048"/>
                  <a:pt x="1881450" y="2995138"/>
                  <a:pt x="1822493" y="2993245"/>
                </a:cubicBezTo>
                <a:cubicBezTo>
                  <a:pt x="1799752" y="2992680"/>
                  <a:pt x="1701905" y="3006271"/>
                  <a:pt x="1648275" y="3026984"/>
                </a:cubicBezTo>
                <a:cubicBezTo>
                  <a:pt x="1616403" y="3033006"/>
                  <a:pt x="1600867" y="3023480"/>
                  <a:pt x="1591543" y="3039507"/>
                </a:cubicBezTo>
                <a:cubicBezTo>
                  <a:pt x="1575633" y="3031550"/>
                  <a:pt x="1526767" y="3047631"/>
                  <a:pt x="1510786" y="3050338"/>
                </a:cubicBezTo>
                <a:cubicBezTo>
                  <a:pt x="1497175" y="3045578"/>
                  <a:pt x="1491407" y="3051196"/>
                  <a:pt x="1479840" y="3053327"/>
                </a:cubicBezTo>
                <a:cubicBezTo>
                  <a:pt x="1474089" y="3050164"/>
                  <a:pt x="1464204" y="3051201"/>
                  <a:pt x="1461357" y="3055733"/>
                </a:cubicBezTo>
                <a:cubicBezTo>
                  <a:pt x="1467349" y="3065105"/>
                  <a:pt x="1432334" y="3063173"/>
                  <a:pt x="1430609" y="3070139"/>
                </a:cubicBezTo>
                <a:cubicBezTo>
                  <a:pt x="1410809" y="3073257"/>
                  <a:pt x="1323018" y="3072123"/>
                  <a:pt x="1309663" y="3084181"/>
                </a:cubicBezTo>
                <a:cubicBezTo>
                  <a:pt x="1269914" y="3092768"/>
                  <a:pt x="1209429" y="3080588"/>
                  <a:pt x="1192304" y="3082361"/>
                </a:cubicBezTo>
                <a:cubicBezTo>
                  <a:pt x="1184634" y="3081978"/>
                  <a:pt x="1176965" y="3081596"/>
                  <a:pt x="1169295" y="3081213"/>
                </a:cubicBezTo>
                <a:cubicBezTo>
                  <a:pt x="1168466" y="3081343"/>
                  <a:pt x="1167637" y="3081472"/>
                  <a:pt x="1166808" y="3081602"/>
                </a:cubicBezTo>
                <a:lnTo>
                  <a:pt x="1115657" y="3078399"/>
                </a:lnTo>
                <a:cubicBezTo>
                  <a:pt x="1085018" y="3091808"/>
                  <a:pt x="1079065" y="3095515"/>
                  <a:pt x="1042697" y="3099190"/>
                </a:cubicBezTo>
                <a:cubicBezTo>
                  <a:pt x="1032644" y="3098127"/>
                  <a:pt x="979772" y="3096610"/>
                  <a:pt x="977694" y="3101331"/>
                </a:cubicBezTo>
                <a:cubicBezTo>
                  <a:pt x="961202" y="3095237"/>
                  <a:pt x="940975" y="3100420"/>
                  <a:pt x="924689" y="3093967"/>
                </a:cubicBezTo>
                <a:lnTo>
                  <a:pt x="908550" y="3095950"/>
                </a:lnTo>
                <a:cubicBezTo>
                  <a:pt x="877246" y="3094415"/>
                  <a:pt x="882046" y="3103801"/>
                  <a:pt x="845329" y="3093766"/>
                </a:cubicBezTo>
                <a:cubicBezTo>
                  <a:pt x="837507" y="3090489"/>
                  <a:pt x="824678" y="3090903"/>
                  <a:pt x="816675" y="3094689"/>
                </a:cubicBezTo>
                <a:cubicBezTo>
                  <a:pt x="815297" y="3095340"/>
                  <a:pt x="814119" y="3096069"/>
                  <a:pt x="813174" y="3096853"/>
                </a:cubicBezTo>
                <a:cubicBezTo>
                  <a:pt x="790135" y="3089266"/>
                  <a:pt x="783048" y="3095936"/>
                  <a:pt x="771013" y="3090209"/>
                </a:cubicBezTo>
                <a:cubicBezTo>
                  <a:pt x="742645" y="3091492"/>
                  <a:pt x="725377" y="3101546"/>
                  <a:pt x="714380" y="3096594"/>
                </a:cubicBezTo>
                <a:cubicBezTo>
                  <a:pt x="693975" y="3099397"/>
                  <a:pt x="662383" y="3104717"/>
                  <a:pt x="648585" y="3107030"/>
                </a:cubicBezTo>
                <a:cubicBezTo>
                  <a:pt x="644887" y="3110964"/>
                  <a:pt x="637955" y="3109672"/>
                  <a:pt x="631605" y="3110477"/>
                </a:cubicBezTo>
                <a:cubicBezTo>
                  <a:pt x="625207" y="3114153"/>
                  <a:pt x="595514" y="3114423"/>
                  <a:pt x="586338" y="3112586"/>
                </a:cubicBezTo>
                <a:lnTo>
                  <a:pt x="557969" y="3117189"/>
                </a:lnTo>
                <a:cubicBezTo>
                  <a:pt x="508787" y="3109938"/>
                  <a:pt x="487300" y="3138257"/>
                  <a:pt x="448505" y="3111851"/>
                </a:cubicBezTo>
                <a:cubicBezTo>
                  <a:pt x="430568" y="3111958"/>
                  <a:pt x="443794" y="3120275"/>
                  <a:pt x="425858" y="3120382"/>
                </a:cubicBezTo>
                <a:cubicBezTo>
                  <a:pt x="402271" y="3123546"/>
                  <a:pt x="413517" y="3112174"/>
                  <a:pt x="391847" y="3124849"/>
                </a:cubicBezTo>
                <a:cubicBezTo>
                  <a:pt x="349157" y="3121702"/>
                  <a:pt x="326774" y="3134560"/>
                  <a:pt x="288285" y="3125383"/>
                </a:cubicBezTo>
                <a:cubicBezTo>
                  <a:pt x="295755" y="3130096"/>
                  <a:pt x="205047" y="3129625"/>
                  <a:pt x="192615" y="3128748"/>
                </a:cubicBezTo>
                <a:cubicBezTo>
                  <a:pt x="166142" y="3128967"/>
                  <a:pt x="138184" y="3127169"/>
                  <a:pt x="97952" y="3126700"/>
                </a:cubicBezTo>
                <a:cubicBezTo>
                  <a:pt x="62377" y="3129690"/>
                  <a:pt x="78866" y="3120054"/>
                  <a:pt x="46928" y="3130306"/>
                </a:cubicBezTo>
                <a:cubicBezTo>
                  <a:pt x="37098" y="3130381"/>
                  <a:pt x="21188" y="3129913"/>
                  <a:pt x="7323" y="3129322"/>
                </a:cubicBezTo>
                <a:lnTo>
                  <a:pt x="0" y="3128862"/>
                </a:lnTo>
                <a:close/>
              </a:path>
            </a:pathLst>
          </a:cu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7D4DB284-74DA-49D4-ADC2-1437CEA00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1704" r="-3" b="-3"/>
          <a:stretch/>
        </p:blipFill>
        <p:spPr>
          <a:xfrm>
            <a:off x="8096257" y="10"/>
            <a:ext cx="4095743" cy="3206832"/>
          </a:xfrm>
          <a:custGeom>
            <a:avLst/>
            <a:gdLst/>
            <a:ahLst/>
            <a:cxnLst/>
            <a:rect l="l" t="t" r="r" b="b"/>
            <a:pathLst>
              <a:path w="4095743" h="3206842">
                <a:moveTo>
                  <a:pt x="0" y="0"/>
                </a:moveTo>
                <a:lnTo>
                  <a:pt x="4095743" y="0"/>
                </a:lnTo>
                <a:lnTo>
                  <a:pt x="4095743" y="136523"/>
                </a:lnTo>
                <a:lnTo>
                  <a:pt x="4095743" y="1701208"/>
                </a:lnTo>
                <a:lnTo>
                  <a:pt x="4095743" y="3071014"/>
                </a:lnTo>
                <a:cubicBezTo>
                  <a:pt x="4095742" y="3071024"/>
                  <a:pt x="4095742" y="3071035"/>
                  <a:pt x="4095741" y="3071045"/>
                </a:cubicBezTo>
                <a:cubicBezTo>
                  <a:pt x="4095657" y="3071040"/>
                  <a:pt x="4095572" y="3071032"/>
                  <a:pt x="4095488" y="3071025"/>
                </a:cubicBezTo>
                <a:lnTo>
                  <a:pt x="4089562" y="3068518"/>
                </a:lnTo>
                <a:lnTo>
                  <a:pt x="4066621" y="3073254"/>
                </a:lnTo>
                <a:cubicBezTo>
                  <a:pt x="4055320" y="3074906"/>
                  <a:pt x="4043427" y="3076001"/>
                  <a:pt x="4031223" y="3076501"/>
                </a:cubicBezTo>
                <a:cubicBezTo>
                  <a:pt x="4028484" y="3073164"/>
                  <a:pt x="4018905" y="3077906"/>
                  <a:pt x="4014400" y="3078843"/>
                </a:cubicBezTo>
                <a:cubicBezTo>
                  <a:pt x="4014351" y="3076664"/>
                  <a:pt x="4004368" y="3075619"/>
                  <a:pt x="4000825" y="3077423"/>
                </a:cubicBezTo>
                <a:cubicBezTo>
                  <a:pt x="3926364" y="3085214"/>
                  <a:pt x="3968261" y="3064853"/>
                  <a:pt x="3923579" y="3077062"/>
                </a:cubicBezTo>
                <a:cubicBezTo>
                  <a:pt x="3916103" y="3077698"/>
                  <a:pt x="3910492" y="3076605"/>
                  <a:pt x="3905815" y="3074801"/>
                </a:cubicBezTo>
                <a:lnTo>
                  <a:pt x="3897396" y="3070297"/>
                </a:lnTo>
                <a:lnTo>
                  <a:pt x="3890800" y="3071903"/>
                </a:lnTo>
                <a:cubicBezTo>
                  <a:pt x="3865901" y="3072029"/>
                  <a:pt x="3858562" y="3067412"/>
                  <a:pt x="3844074" y="3072063"/>
                </a:cubicBezTo>
                <a:cubicBezTo>
                  <a:pt x="3822669" y="3062396"/>
                  <a:pt x="3829876" y="3071099"/>
                  <a:pt x="3813596" y="3072579"/>
                </a:cubicBezTo>
                <a:cubicBezTo>
                  <a:pt x="3800751" y="3074505"/>
                  <a:pt x="3824330" y="3078216"/>
                  <a:pt x="3811743" y="3078763"/>
                </a:cubicBezTo>
                <a:cubicBezTo>
                  <a:pt x="3798124" y="3076266"/>
                  <a:pt x="3798764" y="3084018"/>
                  <a:pt x="3784600" y="3080966"/>
                </a:cubicBezTo>
                <a:cubicBezTo>
                  <a:pt x="3788042" y="3075127"/>
                  <a:pt x="3756652" y="3082098"/>
                  <a:pt x="3755678" y="3076997"/>
                </a:cubicBezTo>
                <a:cubicBezTo>
                  <a:pt x="3743648" y="3084291"/>
                  <a:pt x="3737604" y="3075305"/>
                  <a:pt x="3721587" y="3077553"/>
                </a:cubicBezTo>
                <a:cubicBezTo>
                  <a:pt x="3714042" y="3080313"/>
                  <a:pt x="3708600" y="3080787"/>
                  <a:pt x="3701187" y="3077818"/>
                </a:cubicBezTo>
                <a:cubicBezTo>
                  <a:pt x="3666438" y="3091253"/>
                  <a:pt x="3680164" y="3078420"/>
                  <a:pt x="3647646" y="3083588"/>
                </a:cubicBezTo>
                <a:cubicBezTo>
                  <a:pt x="3619631" y="3089020"/>
                  <a:pt x="3587871" y="3092545"/>
                  <a:pt x="3560777" y="3105520"/>
                </a:cubicBezTo>
                <a:cubicBezTo>
                  <a:pt x="3555802" y="3109193"/>
                  <a:pt x="3543591" y="3110585"/>
                  <a:pt x="3533503" y="3108626"/>
                </a:cubicBezTo>
                <a:cubicBezTo>
                  <a:pt x="3531768" y="3108290"/>
                  <a:pt x="3530162" y="3107864"/>
                  <a:pt x="3528735" y="3107361"/>
                </a:cubicBezTo>
                <a:cubicBezTo>
                  <a:pt x="3505309" y="3109347"/>
                  <a:pt x="3419631" y="3118211"/>
                  <a:pt x="3392949" y="3120534"/>
                </a:cubicBezTo>
                <a:cubicBezTo>
                  <a:pt x="3390791" y="3115813"/>
                  <a:pt x="3377299" y="3124333"/>
                  <a:pt x="3368657" y="3121305"/>
                </a:cubicBezTo>
                <a:cubicBezTo>
                  <a:pt x="3362467" y="3118650"/>
                  <a:pt x="3356930" y="3120616"/>
                  <a:pt x="3350465" y="3120823"/>
                </a:cubicBezTo>
                <a:cubicBezTo>
                  <a:pt x="3341947" y="3118736"/>
                  <a:pt x="3314164" y="3122506"/>
                  <a:pt x="3306922" y="3125212"/>
                </a:cubicBezTo>
                <a:cubicBezTo>
                  <a:pt x="3289615" y="3134610"/>
                  <a:pt x="3250286" y="3127630"/>
                  <a:pt x="3235905" y="3134831"/>
                </a:cubicBezTo>
                <a:cubicBezTo>
                  <a:pt x="3230686" y="3135887"/>
                  <a:pt x="3225583" y="3136314"/>
                  <a:pt x="3220570" y="3136351"/>
                </a:cubicBezTo>
                <a:lnTo>
                  <a:pt x="3206547" y="3135559"/>
                </a:lnTo>
                <a:lnTo>
                  <a:pt x="3202562" y="3133546"/>
                </a:lnTo>
                <a:lnTo>
                  <a:pt x="3193989" y="3134044"/>
                </a:lnTo>
                <a:cubicBezTo>
                  <a:pt x="3193170" y="3133943"/>
                  <a:pt x="3192354" y="3133838"/>
                  <a:pt x="3191535" y="3133737"/>
                </a:cubicBezTo>
                <a:cubicBezTo>
                  <a:pt x="3186844" y="3133143"/>
                  <a:pt x="3182215" y="3132626"/>
                  <a:pt x="3177631" y="3132423"/>
                </a:cubicBezTo>
                <a:cubicBezTo>
                  <a:pt x="3183659" y="3142516"/>
                  <a:pt x="3139642" y="3132347"/>
                  <a:pt x="3152328" y="3140511"/>
                </a:cubicBezTo>
                <a:cubicBezTo>
                  <a:pt x="3128198" y="3141143"/>
                  <a:pt x="3146604" y="3148747"/>
                  <a:pt x="3117596" y="3141499"/>
                </a:cubicBezTo>
                <a:cubicBezTo>
                  <a:pt x="3086979" y="3143595"/>
                  <a:pt x="3006888" y="3148940"/>
                  <a:pt x="2968634" y="3153086"/>
                </a:cubicBezTo>
                <a:cubicBezTo>
                  <a:pt x="2929486" y="3164160"/>
                  <a:pt x="2914998" y="3160811"/>
                  <a:pt x="2888057" y="3166369"/>
                </a:cubicBezTo>
                <a:cubicBezTo>
                  <a:pt x="2835648" y="3169073"/>
                  <a:pt x="2838558" y="3182345"/>
                  <a:pt x="2815482" y="3172591"/>
                </a:cubicBezTo>
                <a:cubicBezTo>
                  <a:pt x="2780330" y="3174973"/>
                  <a:pt x="2810834" y="3187092"/>
                  <a:pt x="2773979" y="3183164"/>
                </a:cubicBezTo>
                <a:cubicBezTo>
                  <a:pt x="2772836" y="3184755"/>
                  <a:pt x="2747271" y="3200694"/>
                  <a:pt x="2744895" y="3201836"/>
                </a:cubicBezTo>
                <a:cubicBezTo>
                  <a:pt x="2729571" y="3202108"/>
                  <a:pt x="2714249" y="3202379"/>
                  <a:pt x="2698926" y="3202651"/>
                </a:cubicBezTo>
                <a:lnTo>
                  <a:pt x="2695579" y="3202498"/>
                </a:lnTo>
                <a:lnTo>
                  <a:pt x="2674400" y="3206842"/>
                </a:lnTo>
                <a:lnTo>
                  <a:pt x="2673684" y="3206495"/>
                </a:lnTo>
                <a:cubicBezTo>
                  <a:pt x="2671600" y="3205816"/>
                  <a:pt x="2669147" y="3205501"/>
                  <a:pt x="2665867" y="3205942"/>
                </a:cubicBezTo>
                <a:cubicBezTo>
                  <a:pt x="2655994" y="3204939"/>
                  <a:pt x="2626692" y="3200644"/>
                  <a:pt x="2614431" y="3200481"/>
                </a:cubicBezTo>
                <a:cubicBezTo>
                  <a:pt x="2607486" y="3202087"/>
                  <a:pt x="2600071" y="3203605"/>
                  <a:pt x="2592303" y="3204964"/>
                </a:cubicBezTo>
                <a:lnTo>
                  <a:pt x="2529882" y="3205645"/>
                </a:lnTo>
                <a:lnTo>
                  <a:pt x="2464509" y="3197687"/>
                </a:lnTo>
                <a:cubicBezTo>
                  <a:pt x="2440330" y="3197513"/>
                  <a:pt x="2419394" y="3194556"/>
                  <a:pt x="2398926" y="3196641"/>
                </a:cubicBezTo>
                <a:cubicBezTo>
                  <a:pt x="2390615" y="3194341"/>
                  <a:pt x="2382779" y="3200091"/>
                  <a:pt x="2375181" y="3203534"/>
                </a:cubicBezTo>
                <a:cubicBezTo>
                  <a:pt x="2352617" y="3202385"/>
                  <a:pt x="2347156" y="3190791"/>
                  <a:pt x="2332855" y="3194625"/>
                </a:cubicBezTo>
                <a:cubicBezTo>
                  <a:pt x="2320177" y="3186674"/>
                  <a:pt x="2319429" y="3189708"/>
                  <a:pt x="2313469" y="3191985"/>
                </a:cubicBezTo>
                <a:cubicBezTo>
                  <a:pt x="2313187" y="3192040"/>
                  <a:pt x="2312903" y="3192094"/>
                  <a:pt x="2312621" y="3192148"/>
                </a:cubicBezTo>
                <a:lnTo>
                  <a:pt x="2310886" y="3191011"/>
                </a:lnTo>
                <a:cubicBezTo>
                  <a:pt x="2309691" y="3190836"/>
                  <a:pt x="2308496" y="3190660"/>
                  <a:pt x="2307301" y="3190485"/>
                </a:cubicBezTo>
                <a:cubicBezTo>
                  <a:pt x="2304038" y="3190598"/>
                  <a:pt x="2300775" y="3190712"/>
                  <a:pt x="2297511" y="3190825"/>
                </a:cubicBezTo>
                <a:cubicBezTo>
                  <a:pt x="2296284" y="3190964"/>
                  <a:pt x="2295057" y="3191105"/>
                  <a:pt x="2293829" y="3191244"/>
                </a:cubicBezTo>
                <a:cubicBezTo>
                  <a:pt x="2291292" y="3191425"/>
                  <a:pt x="2289608" y="3191405"/>
                  <a:pt x="2288442" y="3191236"/>
                </a:cubicBezTo>
                <a:cubicBezTo>
                  <a:pt x="2288397" y="3191205"/>
                  <a:pt x="2288352" y="3191173"/>
                  <a:pt x="2288307" y="3191142"/>
                </a:cubicBezTo>
                <a:cubicBezTo>
                  <a:pt x="2286625" y="3191201"/>
                  <a:pt x="2292966" y="3181241"/>
                  <a:pt x="2291282" y="3181298"/>
                </a:cubicBezTo>
                <a:cubicBezTo>
                  <a:pt x="2282768" y="3181808"/>
                  <a:pt x="2266459" y="3192523"/>
                  <a:pt x="2258572" y="3193351"/>
                </a:cubicBezTo>
                <a:cubicBezTo>
                  <a:pt x="2251903" y="3188132"/>
                  <a:pt x="2222758" y="3194297"/>
                  <a:pt x="2225949" y="3184460"/>
                </a:cubicBezTo>
                <a:cubicBezTo>
                  <a:pt x="2215309" y="3185285"/>
                  <a:pt x="2208874" y="3189370"/>
                  <a:pt x="2212457" y="3182918"/>
                </a:cubicBezTo>
                <a:cubicBezTo>
                  <a:pt x="2208954" y="3183005"/>
                  <a:pt x="2206796" y="3182455"/>
                  <a:pt x="2205250" y="3181596"/>
                </a:cubicBezTo>
                <a:lnTo>
                  <a:pt x="2204802" y="3181191"/>
                </a:lnTo>
                <a:cubicBezTo>
                  <a:pt x="2196360" y="3181862"/>
                  <a:pt x="2165295" y="3184604"/>
                  <a:pt x="2154589" y="3185621"/>
                </a:cubicBezTo>
                <a:lnTo>
                  <a:pt x="2140577" y="3187296"/>
                </a:lnTo>
                <a:lnTo>
                  <a:pt x="2139223" y="3186946"/>
                </a:lnTo>
                <a:lnTo>
                  <a:pt x="2129522" y="3182108"/>
                </a:lnTo>
                <a:cubicBezTo>
                  <a:pt x="2126396" y="3182958"/>
                  <a:pt x="2123631" y="3190717"/>
                  <a:pt x="2121389" y="3192118"/>
                </a:cubicBezTo>
                <a:cubicBezTo>
                  <a:pt x="2088356" y="3184630"/>
                  <a:pt x="2057187" y="3191481"/>
                  <a:pt x="2021332" y="3190187"/>
                </a:cubicBezTo>
                <a:cubicBezTo>
                  <a:pt x="1980808" y="3192837"/>
                  <a:pt x="1960551" y="3192182"/>
                  <a:pt x="1937109" y="3194259"/>
                </a:cubicBezTo>
                <a:cubicBezTo>
                  <a:pt x="1933244" y="3194376"/>
                  <a:pt x="1901924" y="3195327"/>
                  <a:pt x="1908362" y="3191174"/>
                </a:cubicBezTo>
                <a:cubicBezTo>
                  <a:pt x="1873455" y="3191897"/>
                  <a:pt x="1822379" y="3188607"/>
                  <a:pt x="1786518" y="3189413"/>
                </a:cubicBezTo>
                <a:cubicBezTo>
                  <a:pt x="1763469" y="3179547"/>
                  <a:pt x="1741339" y="3197857"/>
                  <a:pt x="1717434" y="3196011"/>
                </a:cubicBezTo>
                <a:cubicBezTo>
                  <a:pt x="1723972" y="3205094"/>
                  <a:pt x="1664175" y="3190915"/>
                  <a:pt x="1662865" y="3201166"/>
                </a:cubicBezTo>
                <a:lnTo>
                  <a:pt x="1636987" y="3195235"/>
                </a:lnTo>
                <a:lnTo>
                  <a:pt x="1623920" y="3183037"/>
                </a:lnTo>
                <a:cubicBezTo>
                  <a:pt x="1619023" y="3182563"/>
                  <a:pt x="1613758" y="3192473"/>
                  <a:pt x="1607939" y="3192950"/>
                </a:cubicBezTo>
                <a:cubicBezTo>
                  <a:pt x="1593621" y="3197013"/>
                  <a:pt x="1571326" y="3192034"/>
                  <a:pt x="1551162" y="3192335"/>
                </a:cubicBezTo>
                <a:lnTo>
                  <a:pt x="1541903" y="3186915"/>
                </a:lnTo>
                <a:lnTo>
                  <a:pt x="1511680" y="3191495"/>
                </a:lnTo>
                <a:cubicBezTo>
                  <a:pt x="1489503" y="3191217"/>
                  <a:pt x="1467326" y="3190938"/>
                  <a:pt x="1445149" y="3190660"/>
                </a:cubicBezTo>
                <a:lnTo>
                  <a:pt x="1436200" y="3191890"/>
                </a:lnTo>
                <a:cubicBezTo>
                  <a:pt x="1432876" y="3191277"/>
                  <a:pt x="1429122" y="3201007"/>
                  <a:pt x="1425206" y="3200344"/>
                </a:cubicBezTo>
                <a:lnTo>
                  <a:pt x="1412701" y="3187919"/>
                </a:lnTo>
                <a:cubicBezTo>
                  <a:pt x="1402612" y="3187367"/>
                  <a:pt x="1373509" y="3184444"/>
                  <a:pt x="1364678" y="3183688"/>
                </a:cubicBezTo>
                <a:cubicBezTo>
                  <a:pt x="1363023" y="3183583"/>
                  <a:pt x="1361370" y="3183479"/>
                  <a:pt x="1359716" y="3183377"/>
                </a:cubicBezTo>
                <a:lnTo>
                  <a:pt x="1327998" y="3173718"/>
                </a:lnTo>
                <a:cubicBezTo>
                  <a:pt x="1303324" y="3168363"/>
                  <a:pt x="1243415" y="3156944"/>
                  <a:pt x="1211674" y="3151252"/>
                </a:cubicBezTo>
                <a:cubicBezTo>
                  <a:pt x="1183206" y="3154805"/>
                  <a:pt x="1160307" y="3140433"/>
                  <a:pt x="1137545" y="3142903"/>
                </a:cubicBezTo>
                <a:cubicBezTo>
                  <a:pt x="1108831" y="3139323"/>
                  <a:pt x="1085657" y="3133417"/>
                  <a:pt x="1067088" y="3129767"/>
                </a:cubicBezTo>
                <a:cubicBezTo>
                  <a:pt x="1064006" y="3128241"/>
                  <a:pt x="1029699" y="3122201"/>
                  <a:pt x="1026132" y="3121008"/>
                </a:cubicBezTo>
                <a:cubicBezTo>
                  <a:pt x="1005747" y="3117732"/>
                  <a:pt x="1013867" y="3117508"/>
                  <a:pt x="979389" y="3112403"/>
                </a:cubicBezTo>
                <a:cubicBezTo>
                  <a:pt x="950459" y="3107178"/>
                  <a:pt x="920762" y="3105056"/>
                  <a:pt x="888511" y="3099565"/>
                </a:cubicBezTo>
                <a:cubicBezTo>
                  <a:pt x="854269" y="3092172"/>
                  <a:pt x="833998" y="3094049"/>
                  <a:pt x="820520" y="3090926"/>
                </a:cubicBezTo>
                <a:cubicBezTo>
                  <a:pt x="792202" y="3081871"/>
                  <a:pt x="783417" y="3082958"/>
                  <a:pt x="740242" y="3083816"/>
                </a:cubicBezTo>
                <a:cubicBezTo>
                  <a:pt x="707061" y="3077800"/>
                  <a:pt x="671560" y="3086129"/>
                  <a:pt x="646247" y="3074734"/>
                </a:cubicBezTo>
                <a:cubicBezTo>
                  <a:pt x="642938" y="3075735"/>
                  <a:pt x="639394" y="3076369"/>
                  <a:pt x="635700" y="3076739"/>
                </a:cubicBezTo>
                <a:cubicBezTo>
                  <a:pt x="632097" y="3076874"/>
                  <a:pt x="628494" y="3077010"/>
                  <a:pt x="624891" y="3077145"/>
                </a:cubicBezTo>
                <a:lnTo>
                  <a:pt x="614671" y="3073567"/>
                </a:lnTo>
                <a:cubicBezTo>
                  <a:pt x="603428" y="3072991"/>
                  <a:pt x="568522" y="3074251"/>
                  <a:pt x="557430" y="3073687"/>
                </a:cubicBezTo>
                <a:lnTo>
                  <a:pt x="557338" y="3073252"/>
                </a:lnTo>
                <a:cubicBezTo>
                  <a:pt x="554424" y="3072272"/>
                  <a:pt x="546805" y="3070825"/>
                  <a:pt x="539949" y="3067812"/>
                </a:cubicBezTo>
                <a:cubicBezTo>
                  <a:pt x="528878" y="3064560"/>
                  <a:pt x="503526" y="3056658"/>
                  <a:pt x="490911" y="3053742"/>
                </a:cubicBezTo>
                <a:lnTo>
                  <a:pt x="468269" y="3040300"/>
                </a:lnTo>
                <a:lnTo>
                  <a:pt x="446284" y="3044010"/>
                </a:lnTo>
                <a:cubicBezTo>
                  <a:pt x="429421" y="3045653"/>
                  <a:pt x="428304" y="3040351"/>
                  <a:pt x="407700" y="3036255"/>
                </a:cubicBezTo>
                <a:cubicBezTo>
                  <a:pt x="397569" y="3038433"/>
                  <a:pt x="390857" y="3046536"/>
                  <a:pt x="384835" y="3043282"/>
                </a:cubicBezTo>
                <a:cubicBezTo>
                  <a:pt x="363540" y="3042472"/>
                  <a:pt x="346002" y="3026895"/>
                  <a:pt x="323041" y="3023486"/>
                </a:cubicBezTo>
                <a:cubicBezTo>
                  <a:pt x="296255" y="3024819"/>
                  <a:pt x="286207" y="3016076"/>
                  <a:pt x="261659" y="3012466"/>
                </a:cubicBezTo>
                <a:cubicBezTo>
                  <a:pt x="237343" y="3017165"/>
                  <a:pt x="246269" y="3004370"/>
                  <a:pt x="234593" y="3000196"/>
                </a:cubicBezTo>
                <a:lnTo>
                  <a:pt x="231087" y="2999548"/>
                </a:lnTo>
                <a:lnTo>
                  <a:pt x="182124" y="3000760"/>
                </a:lnTo>
                <a:cubicBezTo>
                  <a:pt x="176172" y="2995322"/>
                  <a:pt x="146296" y="3000490"/>
                  <a:pt x="150781" y="2990775"/>
                </a:cubicBezTo>
                <a:cubicBezTo>
                  <a:pt x="135014" y="2988838"/>
                  <a:pt x="99403" y="2989342"/>
                  <a:pt x="87521" y="2989133"/>
                </a:cubicBezTo>
                <a:cubicBezTo>
                  <a:pt x="84843" y="2989261"/>
                  <a:pt x="82166" y="2989390"/>
                  <a:pt x="79487" y="2989518"/>
                </a:cubicBezTo>
                <a:lnTo>
                  <a:pt x="77079" y="2990682"/>
                </a:lnTo>
                <a:cubicBezTo>
                  <a:pt x="74554" y="2991354"/>
                  <a:pt x="71035" y="2991559"/>
                  <a:pt x="65291" y="2990716"/>
                </a:cubicBezTo>
                <a:cubicBezTo>
                  <a:pt x="64857" y="2990584"/>
                  <a:pt x="64422" y="2990453"/>
                  <a:pt x="63989" y="2990321"/>
                </a:cubicBezTo>
                <a:cubicBezTo>
                  <a:pt x="62342" y="2990669"/>
                  <a:pt x="50523" y="2991267"/>
                  <a:pt x="36658" y="2991762"/>
                </a:cubicBezTo>
                <a:lnTo>
                  <a:pt x="0" y="2992525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5AF4B-70EE-496D-BF09-9A210E657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492" y="3670450"/>
            <a:ext cx="5734396" cy="31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latin typeface="Arial Rounded MT Bold"/>
                <a:cs typeface="Calibri"/>
              </a:rPr>
              <a:t>Respiratory Therapy is a specialized health care field where practitioners are trained in pulmonary medicine in order to work therapeutically with people suffering from pulmonary disease.</a:t>
            </a:r>
            <a:endParaRPr lang="en-US" sz="2400" dirty="0">
              <a:ea typeface="+mn-lt"/>
              <a:cs typeface="+mn-lt"/>
            </a:endParaRPr>
          </a:p>
          <a:p>
            <a:endParaRPr lang="en-US" sz="2000" dirty="0">
              <a:solidFill>
                <a:schemeClr val="accent5"/>
              </a:solidFill>
              <a:latin typeface="Arial Rounded MT Bold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108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DC43A-C614-42BE-988C-B56EE9FB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Arial Rounded MT Bold"/>
              </a:rPr>
              <a:t>Applying to the program</a:t>
            </a:r>
            <a:br>
              <a:rPr lang="en-US" sz="3700" dirty="0">
                <a:latin typeface="Arial Rounded MT Bold"/>
              </a:rPr>
            </a:br>
            <a:br>
              <a:rPr lang="en-US" sz="3700" dirty="0">
                <a:latin typeface="Arial Rounded MT Bold"/>
              </a:rPr>
            </a:br>
            <a:r>
              <a:rPr lang="en-US" sz="3200" dirty="0">
                <a:latin typeface="Arial Rounded MT Bold"/>
                <a:cs typeface="Calibri Light"/>
              </a:rPr>
              <a:t>Schedule to see a CTE counselor</a:t>
            </a:r>
            <a:endParaRPr lang="en-US" sz="2800" dirty="0">
              <a:latin typeface="Arial Rounded MT Bold"/>
              <a:cs typeface="Calibri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80614D-5E54-438A-A8F6-6FD52EB96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/>
          </a:bodyPr>
          <a:lstStyle/>
          <a:p>
            <a:r>
              <a:rPr lang="en-US" sz="2400" dirty="0">
                <a:cs typeface="Calibri"/>
              </a:rPr>
              <a:t>A counselor will ensure that you are on the right track to be accepted</a:t>
            </a:r>
          </a:p>
          <a:p>
            <a:r>
              <a:rPr lang="en-US" sz="2400" dirty="0">
                <a:cs typeface="Calibri"/>
              </a:rPr>
              <a:t>This may help to eliminate taking unnecessary courses</a:t>
            </a:r>
          </a:p>
          <a:p>
            <a:r>
              <a:rPr lang="en-US" sz="2400" dirty="0">
                <a:cs typeface="Calibri"/>
              </a:rPr>
              <a:t>Counseling department can be reached at (909) 389-3366</a:t>
            </a:r>
          </a:p>
          <a:p>
            <a:r>
              <a:rPr lang="en-US" sz="2400" dirty="0">
                <a:cs typeface="Calibri"/>
              </a:rPr>
              <a:t>You can also try to obtain online support through </a:t>
            </a:r>
            <a:r>
              <a:rPr lang="en-US" sz="2400" dirty="0">
                <a:cs typeface="Calibri"/>
                <a:hlinkClick r:id="rId3"/>
              </a:rPr>
              <a:t>Cranium Cafe</a:t>
            </a:r>
          </a:p>
          <a:p>
            <a:endParaRPr lang="en-US" sz="2000" dirty="0"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A close-up of a person&#10;&#10;Description automatically generated">
            <a:extLst>
              <a:ext uri="{FF2B5EF4-FFF2-40B4-BE49-F238E27FC236}">
                <a16:creationId xmlns:a16="http://schemas.microsoft.com/office/drawing/2014/main" id="{D6FB5A3A-6507-CE3E-7044-36029B49CE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654" r="14654"/>
          <a:stretch/>
        </p:blipFill>
        <p:spPr>
          <a:xfrm>
            <a:off x="5973260" y="183868"/>
            <a:ext cx="1374761" cy="19305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92FCCB-1283-B595-BEE8-AACB86F11FCE}"/>
              </a:ext>
            </a:extLst>
          </p:cNvPr>
          <p:cNvSpPr txBox="1"/>
          <p:nvPr/>
        </p:nvSpPr>
        <p:spPr>
          <a:xfrm>
            <a:off x="7653398" y="511817"/>
            <a:ext cx="2318794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Rounded MT Bold"/>
              </a:rPr>
              <a:t>Rejoice Chavira</a:t>
            </a:r>
          </a:p>
          <a:p>
            <a:r>
              <a:rPr lang="en-US" sz="1600" i="1" dirty="0">
                <a:latin typeface="Arial Rounded MT Bold"/>
                <a:cs typeface="Calibri"/>
              </a:rPr>
              <a:t>CTE Program Counselor</a:t>
            </a:r>
          </a:p>
          <a:p>
            <a:r>
              <a:rPr lang="en-US" sz="1200" b="1" dirty="0">
                <a:solidFill>
                  <a:schemeClr val="accent5"/>
                </a:solidFill>
                <a:latin typeface="Arial Rounded MT 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rchavira@craftonhills.edu</a:t>
            </a:r>
            <a:r>
              <a:rPr lang="en-US" sz="1200" b="1" dirty="0">
                <a:solidFill>
                  <a:schemeClr val="accent5"/>
                </a:solidFill>
                <a:latin typeface="Arial Rounded MT Bold"/>
              </a:rPr>
              <a:t> </a:t>
            </a:r>
          </a:p>
        </p:txBody>
      </p:sp>
      <p:pic>
        <p:nvPicPr>
          <p:cNvPr id="7" name="Picture 6" descr="A person with long blonde hair&#10;&#10;Description automatically generated">
            <a:extLst>
              <a:ext uri="{FF2B5EF4-FFF2-40B4-BE49-F238E27FC236}">
                <a16:creationId xmlns:a16="http://schemas.microsoft.com/office/drawing/2014/main" id="{A0856CB0-BBEF-DD26-BF24-1E6392BFA8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5225" y="2114550"/>
            <a:ext cx="1800225" cy="18002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A688C0-A359-9FE7-B134-305C8A61EEAB}"/>
              </a:ext>
            </a:extLst>
          </p:cNvPr>
          <p:cNvSpPr txBox="1"/>
          <p:nvPr/>
        </p:nvSpPr>
        <p:spPr>
          <a:xfrm>
            <a:off x="9482197" y="2473967"/>
            <a:ext cx="2318794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Rounded MT Bold"/>
              </a:rPr>
              <a:t>Brooke Clement</a:t>
            </a:r>
          </a:p>
          <a:p>
            <a:r>
              <a:rPr lang="en-US" sz="1600" i="1" dirty="0">
                <a:latin typeface="Arial Rounded MT Bold"/>
                <a:cs typeface="Calibri"/>
              </a:rPr>
              <a:t>CTE Program Counselor</a:t>
            </a:r>
          </a:p>
          <a:p>
            <a:r>
              <a:rPr lang="en-US" sz="1200" b="1" dirty="0">
                <a:solidFill>
                  <a:schemeClr val="accent5"/>
                </a:solidFill>
                <a:latin typeface="Arial Rounded MT 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bfyfe@craftonhills.edu</a:t>
            </a:r>
            <a:r>
              <a:rPr lang="en-US" sz="1200" b="1" dirty="0">
                <a:solidFill>
                  <a:schemeClr val="accent5"/>
                </a:solidFill>
                <a:latin typeface="Arial Rounded MT Bold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0419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A49435-E075-4822-9D18-0D1331C9F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883" y="1"/>
            <a:ext cx="1219988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5E526-2ACD-4320-9DA1-9C1E37E8F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13960"/>
            <a:ext cx="4929352" cy="251217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Rounded MT Bold"/>
                <a:cs typeface="Calibri Light"/>
              </a:rPr>
              <a:t>Verification of General Education</a:t>
            </a:r>
            <a:br>
              <a:rPr lang="en-US" sz="4000" dirty="0">
                <a:solidFill>
                  <a:srgbClr val="002060"/>
                </a:solidFill>
                <a:latin typeface="Arial Rounded MT Bold"/>
                <a:cs typeface="Calibri Light"/>
              </a:rPr>
            </a:br>
            <a:r>
              <a:rPr lang="en-US" sz="4000" dirty="0">
                <a:solidFill>
                  <a:srgbClr val="002060"/>
                </a:solidFill>
                <a:latin typeface="Arial Rounded MT Bold"/>
                <a:cs typeface="Calibri Light"/>
              </a:rPr>
              <a:t>Must be completed by counselor</a:t>
            </a:r>
            <a:endParaRPr lang="en-US" sz="4000" dirty="0">
              <a:solidFill>
                <a:srgbClr val="002060"/>
              </a:solidFill>
              <a:latin typeface="Arial Rounded MT Bold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AE24FC-E697-4150-A4E9-7038F7232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B6E6A6DC-8190-4538-9EAF-6D2DA32F2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6A0F9E64-E4D5-4F5D-8DC8-4D718FB4E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8B14D11E-46EC-4472-B641-2B229466B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CBCC03E8-EFA8-4481-85F5-6D67FD43B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0AEDB5B1-8ED2-479D-B390-166313445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32736CD4-ACBB-4E31-A595-77721EE5F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840EDB8A-0A05-4A4D-9131-B0C9913AD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97852E7D-B6DA-4315-9AB0-F38BDF42C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042626BE-3A9A-4473-9CDB-891652CF9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26990F26-ADA3-4903-BD10-FB3F028C4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14323D42-A322-4207-857F-82B98209C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F9D23351-DEBD-4512-90A7-4603F9CA6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53C35052-0CBF-4794-B3FE-7CF81F06A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DE00348F-61C1-4BAF-A2DE-51D1FA9DC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740C38A9-2B2E-4547-9000-43FE77D14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70394A-2958-4790-9EFB-6DA2EC131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0D08350-9D6D-4252-8A04-D0422792B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854E4015-5352-4DFB-A8D1-2F380D399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35C5FE1-6BD5-4F30-AF61-12736BBAD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DDBBD31D-9CD8-4380-A5C6-A03D916CD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E8A6-3BB2-48EC-899A-45047F292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31476"/>
            <a:ext cx="5194060" cy="303486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100" dirty="0">
                <a:latin typeface="Arial Rounded MT Bold"/>
                <a:cs typeface="Calibri"/>
              </a:rPr>
              <a:t>Specific counseling form required</a:t>
            </a:r>
          </a:p>
          <a:p>
            <a:r>
              <a:rPr lang="en-US" sz="2100" dirty="0">
                <a:latin typeface="Arial Rounded MT Bold"/>
                <a:cs typeface="Calibri"/>
              </a:rPr>
              <a:t>Courses must be completed for sign off</a:t>
            </a:r>
          </a:p>
          <a:p>
            <a:r>
              <a:rPr lang="en-US" sz="2100" dirty="0">
                <a:latin typeface="Arial Rounded MT Bold"/>
                <a:cs typeface="Calibri"/>
              </a:rPr>
              <a:t>A grade of "C" or better is required for all courses</a:t>
            </a:r>
          </a:p>
          <a:p>
            <a:r>
              <a:rPr lang="en-US" sz="2100" dirty="0">
                <a:latin typeface="Arial Rounded MT Bold"/>
                <a:cs typeface="Calibri"/>
              </a:rPr>
              <a:t>Counselor must sign form as confirmation.</a:t>
            </a:r>
          </a:p>
        </p:txBody>
      </p:sp>
      <p:pic>
        <p:nvPicPr>
          <p:cNvPr id="4" name="Picture 4" descr="The verification of general education form to be completed by a CHC counselor before entry into the respiratory care program.">
            <a:extLst>
              <a:ext uri="{FF2B5EF4-FFF2-40B4-BE49-F238E27FC236}">
                <a16:creationId xmlns:a16="http://schemas.microsoft.com/office/drawing/2014/main" id="{480D315B-30A0-43A4-A861-C209D57BE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296" y="132379"/>
            <a:ext cx="5621414" cy="665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2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DC43A-C614-42BE-988C-B56EE9FB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765001" cy="281332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2060"/>
                </a:solidFill>
                <a:latin typeface="Arial Rounded MT Bold"/>
                <a:ea typeface="+mj-lt"/>
                <a:cs typeface="+mj-lt"/>
              </a:rPr>
              <a:t>Overview of Point System</a:t>
            </a:r>
            <a:endParaRPr lang="en-US" sz="5400" dirty="0">
              <a:solidFill>
                <a:srgbClr val="002060"/>
              </a:solidFill>
              <a:latin typeface="Arial Rounded MT Bold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 descr="Six-point Goal!! &#10;Places you in best position for success:&#10;&#10;RESP 050 Intro to Respiratory,&#10;Health Information Technology 101 (Medical Terminology),&#10;Anatomy &amp; Physiology 101,&#10;&#10;Microbiology 102,&#10;Chemistry 101,&#10;Completion of General Education requirements.">
            <a:extLst>
              <a:ext uri="{FF2B5EF4-FFF2-40B4-BE49-F238E27FC236}">
                <a16:creationId xmlns:a16="http://schemas.microsoft.com/office/drawing/2014/main" id="{1380614D-5E54-438A-A8F6-6FD52EB96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587" y="539555"/>
            <a:ext cx="5378123" cy="575625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rial Rounded MT Bold"/>
                <a:cs typeface="Calibri"/>
              </a:rPr>
              <a:t>Six-point Goal!! </a:t>
            </a:r>
          </a:p>
          <a:p>
            <a:r>
              <a:rPr lang="en-US" dirty="0">
                <a:solidFill>
                  <a:srgbClr val="002060"/>
                </a:solidFill>
                <a:latin typeface="Arial Rounded MT Bold"/>
                <a:cs typeface="Calibri"/>
              </a:rPr>
              <a:t>Places you in best position for success:</a:t>
            </a:r>
            <a:endParaRPr lang="en-US" dirty="0">
              <a:solidFill>
                <a:srgbClr val="002060"/>
              </a:solidFill>
              <a:latin typeface="Arial Rounded MT Bold"/>
              <a:ea typeface="+mn-lt"/>
              <a:cs typeface="+mn-lt"/>
            </a:endParaRPr>
          </a:p>
          <a:p>
            <a:endParaRPr lang="en-US" sz="2000" dirty="0">
              <a:solidFill>
                <a:schemeClr val="accent5"/>
              </a:solidFill>
              <a:latin typeface="Arial Rounded MT Bold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Rounded MT Bold"/>
                <a:cs typeface="Calibri"/>
              </a:rPr>
              <a:t>RESP 050 Intro to Respiratory</a:t>
            </a:r>
            <a:endParaRPr lang="en-US" sz="2000" dirty="0">
              <a:solidFill>
                <a:srgbClr val="002060"/>
              </a:solidFill>
              <a:latin typeface="Arial Rounded MT Bold"/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Rounded MT Bold"/>
                <a:cs typeface="Calibri"/>
              </a:rPr>
              <a:t>Health Information Technology 101 (Medical Terminology)</a:t>
            </a:r>
            <a:endParaRPr lang="en-US" sz="2000" dirty="0">
              <a:solidFill>
                <a:srgbClr val="002060"/>
              </a:solidFill>
              <a:latin typeface="Arial Rounded MT Bold"/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Rounded MT Bold"/>
                <a:cs typeface="Calibri"/>
              </a:rPr>
              <a:t>Anatomy &amp; Physiology 101</a:t>
            </a:r>
            <a:endParaRPr lang="en-US" sz="2000" dirty="0">
              <a:solidFill>
                <a:srgbClr val="002060"/>
              </a:solidFill>
              <a:latin typeface="Arial Rounded MT Bold"/>
              <a:ea typeface="+mn-lt"/>
              <a:cs typeface="+mn-lt"/>
            </a:endParaRPr>
          </a:p>
          <a:p>
            <a:pPr lvl="1"/>
            <a:endParaRPr lang="en-US" sz="2000" dirty="0">
              <a:solidFill>
                <a:schemeClr val="accent5">
                  <a:lumMod val="75000"/>
                </a:schemeClr>
              </a:solidFill>
              <a:latin typeface="Arial Rounded MT Bold"/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Microbiology 102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Rounded MT Bold"/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Chemistry 101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Rounded MT Bold"/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Completion of General Education requirements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Rounded MT Bold"/>
              <a:ea typeface="+mn-lt"/>
              <a:cs typeface="+mn-lt"/>
            </a:endParaRPr>
          </a:p>
          <a:p>
            <a:endParaRPr lang="en-US" sz="2000" dirty="0">
              <a:latin typeface="Arial Rounded MT Bold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4">
            <a:extLst>
              <a:ext uri="{FF2B5EF4-FFF2-40B4-BE49-F238E27FC236}">
                <a16:creationId xmlns:a16="http://schemas.microsoft.com/office/drawing/2014/main" id="{4F0674BC-1BC4-4C78-9062-A5C46C995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0116" y="4182650"/>
            <a:ext cx="2031304" cy="202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3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362146" cy="441721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DB2C71-F822-4C74-9F13-840940F5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249" y="761999"/>
            <a:ext cx="3126576" cy="3810001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bg1"/>
                </a:solidFill>
                <a:latin typeface="Arial Rounded MT Bold"/>
                <a:cs typeface="Calibri Light"/>
              </a:rPr>
              <a:t>Additional Considerations</a:t>
            </a:r>
            <a:endParaRPr lang="en-US" sz="3100" b="1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8091" y="445459"/>
            <a:ext cx="5050356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FEE433-2394-4108-A026-27C0B02A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448056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A0ACF5-0DF4-4C7E-9FE2-427405D12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1975104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6DD569-B9FB-4700-A850-80EDA6A64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3502152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5029200"/>
            <a:ext cx="3362146" cy="1371600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155C-B70C-4DCB-99BD-C91094FF8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863" y="805294"/>
            <a:ext cx="4507992" cy="5237503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rtl="0" eaLnBrk="1" latinLnBrk="0" hangingPunct="1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coursework completed at another college/university requires transcript evaluation through Admissions &amp; Records (Process requires 6-8 weeks)</a:t>
            </a:r>
            <a:endParaRPr lang="en-US" sz="2400" dirty="0">
              <a:effectLst/>
            </a:endParaRPr>
          </a:p>
          <a:p>
            <a:pPr rtl="0" eaLnBrk="1" latinLnBrk="0" hangingPunct="1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Completed coursework has no expiration dates</a:t>
            </a:r>
            <a:endParaRPr lang="en-US" sz="2400" dirty="0">
              <a:effectLst/>
            </a:endParaRPr>
          </a:p>
          <a:p>
            <a:pPr rtl="0" eaLnBrk="1" latinLnBrk="0" hangingPunct="1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Information Technology (Medical Terminology) accepted from Redlands ROP &amp; certain high school equivalencies</a:t>
            </a:r>
            <a:endParaRPr lang="en-US" sz="2400" dirty="0">
              <a:effectLst/>
            </a:endParaRPr>
          </a:p>
          <a:p>
            <a:pPr rtl="0" eaLnBrk="1" latinLnBrk="0" hangingPunct="1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 deadline is July 1st</a:t>
            </a:r>
            <a:endParaRPr lang="en-US" sz="2400" dirty="0">
              <a:effectLst/>
            </a:endParaRPr>
          </a:p>
          <a:p>
            <a:endParaRPr lang="en-US" sz="2400" dirty="0">
              <a:latin typeface="Arial Rounded MT Bold"/>
              <a:cs typeface="Calibri"/>
            </a:endParaRPr>
          </a:p>
          <a:p>
            <a:endParaRPr lang="en-US" sz="2400" dirty="0">
              <a:cs typeface="Calibri"/>
            </a:endParaRPr>
          </a:p>
        </p:txBody>
      </p:sp>
      <p:pic>
        <p:nvPicPr>
          <p:cNvPr id="7" name="Graphic 7" descr="Schoolhouse with solid fill">
            <a:extLst>
              <a:ext uri="{FF2B5EF4-FFF2-40B4-BE49-F238E27FC236}">
                <a16:creationId xmlns:a16="http://schemas.microsoft.com/office/drawing/2014/main" id="{1498B101-A06B-4DA9-AA45-D4BC71146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8154" y="565846"/>
            <a:ext cx="1136019" cy="1136019"/>
          </a:xfrm>
          <a:prstGeom prst="rect">
            <a:avLst/>
          </a:prstGeom>
        </p:spPr>
      </p:pic>
      <p:pic>
        <p:nvPicPr>
          <p:cNvPr id="8" name="Graphic 8" descr="Diploma with solid fill">
            <a:extLst>
              <a:ext uri="{FF2B5EF4-FFF2-40B4-BE49-F238E27FC236}">
                <a16:creationId xmlns:a16="http://schemas.microsoft.com/office/drawing/2014/main" id="{A9CFDF3D-5847-41F6-8FFE-3E21D6610D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88154" y="2090817"/>
            <a:ext cx="1136019" cy="1136019"/>
          </a:xfrm>
          <a:prstGeom prst="rect">
            <a:avLst/>
          </a:prstGeom>
        </p:spPr>
      </p:pic>
      <p:pic>
        <p:nvPicPr>
          <p:cNvPr id="9" name="Graphic 9" descr="Daily calendar with solid fill">
            <a:extLst>
              <a:ext uri="{FF2B5EF4-FFF2-40B4-BE49-F238E27FC236}">
                <a16:creationId xmlns:a16="http://schemas.microsoft.com/office/drawing/2014/main" id="{596EE6D2-A203-4283-BB47-A43C71E1A3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8154" y="3619942"/>
            <a:ext cx="1136019" cy="113601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C6CBAFB-7CEE-4ECF-BBF5-8A7C35953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8864" y="5029200"/>
            <a:ext cx="2514600" cy="1371600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phic 10" descr="Books on shelf with solid fill">
            <a:extLst>
              <a:ext uri="{FF2B5EF4-FFF2-40B4-BE49-F238E27FC236}">
                <a16:creationId xmlns:a16="http://schemas.microsoft.com/office/drawing/2014/main" id="{319E5308-6B13-4A9F-9C98-2DF42E4E77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88154" y="5143454"/>
            <a:ext cx="1136019" cy="113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2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A49435-E075-4822-9D18-0D1331C9F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883" y="1"/>
            <a:ext cx="1219988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5E526-2ACD-4320-9DA1-9C1E37E8F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064" y="276501"/>
            <a:ext cx="5475362" cy="214752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 Light"/>
              </a:rPr>
              <a:t>Preparing to Apply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AE24FC-E697-4150-A4E9-7038F7232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B6E6A6DC-8190-4538-9EAF-6D2DA32F2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6A0F9E64-E4D5-4F5D-8DC8-4D718FB4E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8B14D11E-46EC-4472-B641-2B229466B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CBCC03E8-EFA8-4481-85F5-6D67FD43B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0AEDB5B1-8ED2-479D-B390-166313445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32736CD4-ACBB-4E31-A595-77721EE5F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840EDB8A-0A05-4A4D-9131-B0C9913AD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97852E7D-B6DA-4315-9AB0-F38BDF42C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042626BE-3A9A-4473-9CDB-891652CF9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26990F26-ADA3-4903-BD10-FB3F028C4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14323D42-A322-4207-857F-82B98209C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F9D23351-DEBD-4512-90A7-4603F9CA6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53C35052-0CBF-4794-B3FE-7CF81F06A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DE00348F-61C1-4BAF-A2DE-51D1FA9DC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740C38A9-2B2E-4547-9000-43FE77D14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70394A-2958-4790-9EFB-6DA2EC131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0D08350-9D6D-4252-8A04-D0422792B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854E4015-5352-4DFB-A8D1-2F380D399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35C5FE1-6BD5-4F30-AF61-12736BBAD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DDBBD31D-9CD8-4380-A5C6-A03D916CD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E8A6-3BB2-48EC-899A-45047F292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23" y="2334523"/>
            <a:ext cx="5631804" cy="4223656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sz="3600" dirty="0">
                <a:latin typeface="Arial Rounded MT Bold"/>
                <a:cs typeface="Calibri"/>
              </a:rPr>
              <a:t>Double check all documentation</a:t>
            </a:r>
          </a:p>
          <a:p>
            <a:endParaRPr lang="en-US" sz="3600" dirty="0">
              <a:latin typeface="Arial Rounded MT Bold"/>
              <a:cs typeface="Calibri"/>
            </a:endParaRPr>
          </a:p>
          <a:p>
            <a:pPr lvl="1"/>
            <a:r>
              <a:rPr lang="en-US" sz="2800" dirty="0">
                <a:latin typeface="Arial Rounded MT Bold"/>
                <a:cs typeface="Calibri"/>
              </a:rPr>
              <a:t>Official/Unofficial transcripts must be sent to Admissions &amp; Records in advance</a:t>
            </a:r>
          </a:p>
          <a:p>
            <a:pPr lvl="1"/>
            <a:r>
              <a:rPr lang="en-US" sz="2800" dirty="0">
                <a:latin typeface="Arial Rounded MT Bold"/>
                <a:cs typeface="Calibri"/>
              </a:rPr>
              <a:t>Note official transcripts not required from CHC or SBVC</a:t>
            </a:r>
          </a:p>
          <a:p>
            <a:pPr lvl="1"/>
            <a:r>
              <a:rPr lang="en-US" sz="2800" dirty="0">
                <a:effectLst/>
                <a:latin typeface="Arial Rounded MT Bold" panose="020F0704030504030204" pitchFamily="34" charset="77"/>
              </a:rPr>
              <a:t>The following documents must be submitted to: </a:t>
            </a:r>
            <a:r>
              <a:rPr lang="en-US" sz="2800" dirty="0">
                <a:solidFill>
                  <a:srgbClr val="0000CC"/>
                </a:solidFill>
                <a:effectLst/>
                <a:latin typeface="Arial Rounded MT Bold" panose="020F0704030504030204" pitchFamily="34" charset="77"/>
                <a:hlinkClick r:id="rId3"/>
              </a:rPr>
              <a:t>CHC_RCP@craftonhills.edu</a:t>
            </a:r>
            <a:endParaRPr lang="en-US" sz="2800" dirty="0">
              <a:solidFill>
                <a:srgbClr val="0000CC"/>
              </a:solidFill>
              <a:effectLst/>
              <a:latin typeface="Arial Rounded MT Bold" panose="020F0704030504030204" pitchFamily="34" charset="77"/>
            </a:endParaRPr>
          </a:p>
          <a:p>
            <a:pPr lvl="2"/>
            <a:r>
              <a:rPr lang="en-US" sz="2600" dirty="0">
                <a:effectLst/>
                <a:latin typeface="Arial Rounded MT Bold" panose="020F0704030504030204" pitchFamily="34" charset="77"/>
              </a:rPr>
              <a:t>Counselor verification of GE</a:t>
            </a:r>
          </a:p>
          <a:p>
            <a:pPr lvl="2"/>
            <a:r>
              <a:rPr lang="en-US" sz="2600" dirty="0">
                <a:effectLst/>
                <a:latin typeface="Arial Rounded MT Bold" panose="020F0704030504030204" pitchFamily="34" charset="77"/>
              </a:rPr>
              <a:t>Program Entrance Application</a:t>
            </a:r>
          </a:p>
        </p:txBody>
      </p:sp>
      <p:pic>
        <p:nvPicPr>
          <p:cNvPr id="5" name="Picture 5" descr="Respiratory care department program entrance application at Crafton Hills college (graphic image only).">
            <a:extLst>
              <a:ext uri="{FF2B5EF4-FFF2-40B4-BE49-F238E27FC236}">
                <a16:creationId xmlns:a16="http://schemas.microsoft.com/office/drawing/2014/main" id="{5AA6A6FA-A0EB-4717-881D-80E378CF07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934" y="219910"/>
            <a:ext cx="5056374" cy="645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8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34D85B6A-FF18-4EFD-BD23-77FDE89EC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"/>
            <a:ext cx="12188952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8AAB596-4870-4D7C-9F51-06F1F7367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0EBA9-AC03-4B5E-8861-91E0B7B23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77" y="3429000"/>
            <a:ext cx="4492531" cy="3143119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Arial Rounded MT Bold"/>
                <a:cs typeface="Calibri Light"/>
              </a:rPr>
              <a:t>Have Additional Questions?</a:t>
            </a:r>
            <a:endParaRPr lang="en-US" sz="6600" dirty="0">
              <a:solidFill>
                <a:srgbClr val="00206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99F8391-9232-429A-96A8-E65AA0981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84" b="8184"/>
          <a:stretch/>
        </p:blipFill>
        <p:spPr>
          <a:xfrm>
            <a:off x="1" y="10"/>
            <a:ext cx="4048364" cy="3385728"/>
          </a:xfrm>
          <a:custGeom>
            <a:avLst/>
            <a:gdLst/>
            <a:ahLst/>
            <a:cxnLst/>
            <a:rect l="l" t="t" r="r" b="b"/>
            <a:pathLst>
              <a:path w="4048364" h="3385738">
                <a:moveTo>
                  <a:pt x="0" y="0"/>
                </a:moveTo>
                <a:lnTo>
                  <a:pt x="4048364" y="0"/>
                </a:lnTo>
                <a:lnTo>
                  <a:pt x="4048364" y="3128862"/>
                </a:lnTo>
                <a:lnTo>
                  <a:pt x="4028354" y="3127605"/>
                </a:lnTo>
                <a:lnTo>
                  <a:pt x="4027052" y="3128074"/>
                </a:lnTo>
                <a:cubicBezTo>
                  <a:pt x="4021308" y="3129081"/>
                  <a:pt x="4017789" y="3128835"/>
                  <a:pt x="4015263" y="3128035"/>
                </a:cubicBezTo>
                <a:lnTo>
                  <a:pt x="4012855" y="3126647"/>
                </a:lnTo>
                <a:cubicBezTo>
                  <a:pt x="4010177" y="3126494"/>
                  <a:pt x="4007499" y="3126340"/>
                  <a:pt x="4004821" y="3126187"/>
                </a:cubicBezTo>
                <a:lnTo>
                  <a:pt x="3989141" y="3124118"/>
                </a:lnTo>
                <a:lnTo>
                  <a:pt x="3986071" y="3124823"/>
                </a:lnTo>
                <a:cubicBezTo>
                  <a:pt x="3978117" y="3124349"/>
                  <a:pt x="3970163" y="3123876"/>
                  <a:pt x="3962210" y="3123402"/>
                </a:cubicBezTo>
                <a:lnTo>
                  <a:pt x="3961815" y="3123900"/>
                </a:lnTo>
                <a:cubicBezTo>
                  <a:pt x="3960390" y="3124987"/>
                  <a:pt x="3958310" y="3125727"/>
                  <a:pt x="3954808" y="3125765"/>
                </a:cubicBezTo>
                <a:cubicBezTo>
                  <a:pt x="3959236" y="3133302"/>
                  <a:pt x="3952279" y="3128699"/>
                  <a:pt x="3941561" y="3128145"/>
                </a:cubicBezTo>
                <a:cubicBezTo>
                  <a:pt x="3946046" y="3139728"/>
                  <a:pt x="3916172" y="3133567"/>
                  <a:pt x="3910218" y="3140049"/>
                </a:cubicBezTo>
                <a:cubicBezTo>
                  <a:pt x="3902241" y="3139380"/>
                  <a:pt x="3893889" y="3138886"/>
                  <a:pt x="3885332" y="3138624"/>
                </a:cubicBezTo>
                <a:cubicBezTo>
                  <a:pt x="3883646" y="3138622"/>
                  <a:pt x="3881962" y="3138621"/>
                  <a:pt x="3880277" y="3138620"/>
                </a:cubicBezTo>
                <a:lnTo>
                  <a:pt x="3880157" y="3138737"/>
                </a:lnTo>
                <a:cubicBezTo>
                  <a:pt x="3879018" y="3138984"/>
                  <a:pt x="3877339" y="3139076"/>
                  <a:pt x="3874788" y="3138963"/>
                </a:cubicBezTo>
                <a:cubicBezTo>
                  <a:pt x="3873545" y="3138846"/>
                  <a:pt x="3872302" y="3138728"/>
                  <a:pt x="3871060" y="3138611"/>
                </a:cubicBezTo>
                <a:cubicBezTo>
                  <a:pt x="3867792" y="3138609"/>
                  <a:pt x="3864523" y="3138606"/>
                  <a:pt x="3861255" y="3138604"/>
                </a:cubicBezTo>
                <a:lnTo>
                  <a:pt x="3857750" y="3139376"/>
                </a:lnTo>
                <a:cubicBezTo>
                  <a:pt x="3846075" y="3144353"/>
                  <a:pt x="3854999" y="3159606"/>
                  <a:pt x="3830684" y="3154005"/>
                </a:cubicBezTo>
                <a:cubicBezTo>
                  <a:pt x="3806135" y="3158310"/>
                  <a:pt x="3796087" y="3168731"/>
                  <a:pt x="3769301" y="3167144"/>
                </a:cubicBezTo>
                <a:cubicBezTo>
                  <a:pt x="3746341" y="3171207"/>
                  <a:pt x="3728802" y="3177834"/>
                  <a:pt x="3707507" y="3178801"/>
                </a:cubicBezTo>
                <a:cubicBezTo>
                  <a:pt x="3701485" y="3182680"/>
                  <a:pt x="3694773" y="3184962"/>
                  <a:pt x="3684642" y="3182365"/>
                </a:cubicBezTo>
                <a:cubicBezTo>
                  <a:pt x="3664039" y="3187250"/>
                  <a:pt x="3662921" y="3193571"/>
                  <a:pt x="3646059" y="3191612"/>
                </a:cubicBezTo>
                <a:cubicBezTo>
                  <a:pt x="3640580" y="3202449"/>
                  <a:pt x="3637332" y="3199208"/>
                  <a:pt x="3629738" y="3197639"/>
                </a:cubicBezTo>
                <a:cubicBezTo>
                  <a:pt x="3629422" y="3197624"/>
                  <a:pt x="3629107" y="3197610"/>
                  <a:pt x="3628792" y="3197595"/>
                </a:cubicBezTo>
                <a:lnTo>
                  <a:pt x="3628083" y="3199132"/>
                </a:lnTo>
                <a:lnTo>
                  <a:pt x="3625096" y="3200289"/>
                </a:lnTo>
                <a:lnTo>
                  <a:pt x="3615459" y="3201481"/>
                </a:lnTo>
                <a:lnTo>
                  <a:pt x="3611591" y="3201604"/>
                </a:lnTo>
                <a:cubicBezTo>
                  <a:pt x="3609016" y="3201810"/>
                  <a:pt x="3607422" y="3202103"/>
                  <a:pt x="3606451" y="3202476"/>
                </a:cubicBezTo>
                <a:cubicBezTo>
                  <a:pt x="3606434" y="3202517"/>
                  <a:pt x="3606416" y="3202558"/>
                  <a:pt x="3606400" y="3202600"/>
                </a:cubicBezTo>
                <a:lnTo>
                  <a:pt x="3601432" y="3203215"/>
                </a:lnTo>
                <a:cubicBezTo>
                  <a:pt x="3592873" y="3204015"/>
                  <a:pt x="3584373" y="3204569"/>
                  <a:pt x="3576144" y="3204914"/>
                </a:cubicBezTo>
                <a:cubicBezTo>
                  <a:pt x="3574128" y="3211763"/>
                  <a:pt x="3541136" y="3209599"/>
                  <a:pt x="3552393" y="3219987"/>
                </a:cubicBezTo>
                <a:cubicBezTo>
                  <a:pt x="3541534" y="3220777"/>
                  <a:pt x="3531979" y="3217280"/>
                  <a:pt x="3540787" y="3223856"/>
                </a:cubicBezTo>
                <a:cubicBezTo>
                  <a:pt x="3537368" y="3224320"/>
                  <a:pt x="3535763" y="3225273"/>
                  <a:pt x="3535004" y="3226474"/>
                </a:cubicBezTo>
                <a:lnTo>
                  <a:pt x="3534913" y="3226993"/>
                </a:lnTo>
                <a:lnTo>
                  <a:pt x="3510631" y="3228569"/>
                </a:lnTo>
                <a:lnTo>
                  <a:pt x="3508032" y="3229611"/>
                </a:lnTo>
                <a:cubicBezTo>
                  <a:pt x="3502489" y="3229598"/>
                  <a:pt x="3496946" y="3217293"/>
                  <a:pt x="3491403" y="3217280"/>
                </a:cubicBezTo>
                <a:lnTo>
                  <a:pt x="3483240" y="3230123"/>
                </a:lnTo>
                <a:lnTo>
                  <a:pt x="3480053" y="3229107"/>
                </a:lnTo>
                <a:cubicBezTo>
                  <a:pt x="3477098" y="3228661"/>
                  <a:pt x="3473497" y="3228859"/>
                  <a:pt x="3468451" y="3230512"/>
                </a:cubicBezTo>
                <a:lnTo>
                  <a:pt x="3467451" y="3231115"/>
                </a:lnTo>
                <a:cubicBezTo>
                  <a:pt x="3463724" y="3230736"/>
                  <a:pt x="3465319" y="3225693"/>
                  <a:pt x="3446095" y="3228240"/>
                </a:cubicBezTo>
                <a:cubicBezTo>
                  <a:pt x="3420782" y="3241826"/>
                  <a:pt x="3385281" y="3239224"/>
                  <a:pt x="3352101" y="3246398"/>
                </a:cubicBezTo>
                <a:cubicBezTo>
                  <a:pt x="3308926" y="3245374"/>
                  <a:pt x="3300141" y="3236748"/>
                  <a:pt x="3271822" y="3247544"/>
                </a:cubicBezTo>
                <a:cubicBezTo>
                  <a:pt x="3258345" y="3251268"/>
                  <a:pt x="3238074" y="3249030"/>
                  <a:pt x="3203831" y="3257844"/>
                </a:cubicBezTo>
                <a:cubicBezTo>
                  <a:pt x="3171582" y="3264392"/>
                  <a:pt x="3141884" y="3266922"/>
                  <a:pt x="3112954" y="3273149"/>
                </a:cubicBezTo>
                <a:cubicBezTo>
                  <a:pt x="3078476" y="3279234"/>
                  <a:pt x="3086597" y="3279502"/>
                  <a:pt x="3066210" y="3283409"/>
                </a:cubicBezTo>
                <a:cubicBezTo>
                  <a:pt x="3062644" y="3284830"/>
                  <a:pt x="3028337" y="3292032"/>
                  <a:pt x="3025254" y="3293851"/>
                </a:cubicBezTo>
                <a:cubicBezTo>
                  <a:pt x="3006685" y="3298201"/>
                  <a:pt x="2983512" y="3305242"/>
                  <a:pt x="2954798" y="3309512"/>
                </a:cubicBezTo>
                <a:cubicBezTo>
                  <a:pt x="2932037" y="3306567"/>
                  <a:pt x="2909137" y="3323699"/>
                  <a:pt x="2880670" y="3319465"/>
                </a:cubicBezTo>
                <a:cubicBezTo>
                  <a:pt x="2870569" y="3318853"/>
                  <a:pt x="2841559" y="3322739"/>
                  <a:pt x="2837450" y="3326994"/>
                </a:cubicBezTo>
                <a:cubicBezTo>
                  <a:pt x="2831684" y="3328529"/>
                  <a:pt x="2824114" y="3328158"/>
                  <a:pt x="2822806" y="3332324"/>
                </a:cubicBezTo>
                <a:cubicBezTo>
                  <a:pt x="2819977" y="3337498"/>
                  <a:pt x="2796022" y="3333071"/>
                  <a:pt x="2801164" y="3338109"/>
                </a:cubicBezTo>
                <a:cubicBezTo>
                  <a:pt x="2784223" y="3335142"/>
                  <a:pt x="2776048" y="3346261"/>
                  <a:pt x="2764344" y="3350228"/>
                </a:cubicBezTo>
                <a:cubicBezTo>
                  <a:pt x="2757478" y="3348562"/>
                  <a:pt x="2751292" y="3350631"/>
                  <a:pt x="2743431" y="3353702"/>
                </a:cubicBezTo>
                <a:lnTo>
                  <a:pt x="2732627" y="3357764"/>
                </a:lnTo>
                <a:cubicBezTo>
                  <a:pt x="2730974" y="3357887"/>
                  <a:pt x="2729319" y="3358011"/>
                  <a:pt x="2727665" y="3358134"/>
                </a:cubicBezTo>
                <a:cubicBezTo>
                  <a:pt x="2718835" y="3359036"/>
                  <a:pt x="2689731" y="3362522"/>
                  <a:pt x="2679642" y="3363177"/>
                </a:cubicBezTo>
                <a:lnTo>
                  <a:pt x="2667138" y="3362068"/>
                </a:lnTo>
                <a:cubicBezTo>
                  <a:pt x="2663221" y="3362857"/>
                  <a:pt x="2659468" y="3367183"/>
                  <a:pt x="2656143" y="3367913"/>
                </a:cubicBezTo>
                <a:lnTo>
                  <a:pt x="2647194" y="3366448"/>
                </a:lnTo>
                <a:cubicBezTo>
                  <a:pt x="2648133" y="3370674"/>
                  <a:pt x="2637589" y="3367195"/>
                  <a:pt x="2629621" y="3367085"/>
                </a:cubicBezTo>
                <a:cubicBezTo>
                  <a:pt x="2613302" y="3367205"/>
                  <a:pt x="2596982" y="3367324"/>
                  <a:pt x="2580663" y="3367443"/>
                </a:cubicBezTo>
                <a:lnTo>
                  <a:pt x="2550440" y="3369943"/>
                </a:lnTo>
                <a:lnTo>
                  <a:pt x="2541181" y="3368444"/>
                </a:lnTo>
                <a:cubicBezTo>
                  <a:pt x="2521017" y="3368085"/>
                  <a:pt x="2498723" y="3374020"/>
                  <a:pt x="2484405" y="3369178"/>
                </a:cubicBezTo>
                <a:cubicBezTo>
                  <a:pt x="2478585" y="3368607"/>
                  <a:pt x="2473319" y="3368738"/>
                  <a:pt x="2468424" y="3369303"/>
                </a:cubicBezTo>
                <a:lnTo>
                  <a:pt x="2455357" y="3371902"/>
                </a:lnTo>
                <a:lnTo>
                  <a:pt x="2429477" y="3378972"/>
                </a:lnTo>
                <a:cubicBezTo>
                  <a:pt x="2428170" y="3366751"/>
                  <a:pt x="2368370" y="3383654"/>
                  <a:pt x="2374910" y="3372826"/>
                </a:cubicBezTo>
                <a:cubicBezTo>
                  <a:pt x="2351003" y="3375026"/>
                  <a:pt x="2328875" y="3353198"/>
                  <a:pt x="2305825" y="3364960"/>
                </a:cubicBezTo>
                <a:cubicBezTo>
                  <a:pt x="2269964" y="3363999"/>
                  <a:pt x="2218889" y="3367921"/>
                  <a:pt x="2183980" y="3367060"/>
                </a:cubicBezTo>
                <a:cubicBezTo>
                  <a:pt x="2190418" y="3372011"/>
                  <a:pt x="2159099" y="3370877"/>
                  <a:pt x="2155235" y="3370737"/>
                </a:cubicBezTo>
                <a:cubicBezTo>
                  <a:pt x="2131791" y="3368260"/>
                  <a:pt x="2111535" y="3369043"/>
                  <a:pt x="2071012" y="3365882"/>
                </a:cubicBezTo>
                <a:cubicBezTo>
                  <a:pt x="2035156" y="3367426"/>
                  <a:pt x="2003987" y="3359257"/>
                  <a:pt x="1970953" y="3368185"/>
                </a:cubicBezTo>
                <a:cubicBezTo>
                  <a:pt x="1968713" y="3366515"/>
                  <a:pt x="1965947" y="3365226"/>
                  <a:pt x="1962822" y="3364213"/>
                </a:cubicBezTo>
                <a:lnTo>
                  <a:pt x="1953120" y="3362020"/>
                </a:lnTo>
                <a:lnTo>
                  <a:pt x="1951768" y="3362436"/>
                </a:lnTo>
                <a:cubicBezTo>
                  <a:pt x="1945920" y="3363208"/>
                  <a:pt x="1942436" y="3362820"/>
                  <a:pt x="1940004" y="3361921"/>
                </a:cubicBezTo>
                <a:lnTo>
                  <a:pt x="1937753" y="3360440"/>
                </a:lnTo>
                <a:cubicBezTo>
                  <a:pt x="1935095" y="3360180"/>
                  <a:pt x="1932438" y="3359919"/>
                  <a:pt x="1929780" y="3359659"/>
                </a:cubicBezTo>
                <a:lnTo>
                  <a:pt x="1887540" y="3355160"/>
                </a:lnTo>
                <a:lnTo>
                  <a:pt x="1887093" y="3355641"/>
                </a:lnTo>
                <a:cubicBezTo>
                  <a:pt x="1885548" y="3356665"/>
                  <a:pt x="1883390" y="3357319"/>
                  <a:pt x="1879887" y="3357216"/>
                </a:cubicBezTo>
                <a:cubicBezTo>
                  <a:pt x="1883470" y="3364909"/>
                  <a:pt x="1877035" y="3360039"/>
                  <a:pt x="1866395" y="3359055"/>
                </a:cubicBezTo>
                <a:cubicBezTo>
                  <a:pt x="1869584" y="3370783"/>
                  <a:pt x="1840440" y="3363434"/>
                  <a:pt x="1833771" y="3369655"/>
                </a:cubicBezTo>
                <a:cubicBezTo>
                  <a:pt x="1825883" y="3368668"/>
                  <a:pt x="1817596" y="3367837"/>
                  <a:pt x="1809081" y="3367230"/>
                </a:cubicBezTo>
                <a:cubicBezTo>
                  <a:pt x="1807399" y="3367161"/>
                  <a:pt x="1805718" y="3367091"/>
                  <a:pt x="1804036" y="3367022"/>
                </a:cubicBezTo>
                <a:cubicBezTo>
                  <a:pt x="1803991" y="3367059"/>
                  <a:pt x="1803946" y="3367097"/>
                  <a:pt x="1803901" y="3367134"/>
                </a:cubicBezTo>
                <a:cubicBezTo>
                  <a:pt x="1802735" y="3367334"/>
                  <a:pt x="1801050" y="3367359"/>
                  <a:pt x="1798514" y="3367143"/>
                </a:cubicBezTo>
                <a:lnTo>
                  <a:pt x="1794832" y="3366642"/>
                </a:lnTo>
                <a:cubicBezTo>
                  <a:pt x="1791569" y="3366507"/>
                  <a:pt x="1788305" y="3366373"/>
                  <a:pt x="1785042" y="3366238"/>
                </a:cubicBezTo>
                <a:lnTo>
                  <a:pt x="1781456" y="3366865"/>
                </a:lnTo>
                <a:lnTo>
                  <a:pt x="1779723" y="3368220"/>
                </a:lnTo>
                <a:cubicBezTo>
                  <a:pt x="1779440" y="3368155"/>
                  <a:pt x="1779156" y="3368091"/>
                  <a:pt x="1778873" y="3368027"/>
                </a:cubicBezTo>
                <a:cubicBezTo>
                  <a:pt x="1772915" y="3365312"/>
                  <a:pt x="1772165" y="3361694"/>
                  <a:pt x="1759487" y="3371174"/>
                </a:cubicBezTo>
                <a:cubicBezTo>
                  <a:pt x="1745189" y="3366602"/>
                  <a:pt x="1739727" y="3372462"/>
                  <a:pt x="1717161" y="3373831"/>
                </a:cubicBezTo>
                <a:cubicBezTo>
                  <a:pt x="1709564" y="3369729"/>
                  <a:pt x="1701729" y="3370835"/>
                  <a:pt x="1693416" y="3373577"/>
                </a:cubicBezTo>
                <a:cubicBezTo>
                  <a:pt x="1672951" y="3371092"/>
                  <a:pt x="1652013" y="3374616"/>
                  <a:pt x="1627833" y="3374823"/>
                </a:cubicBezTo>
                <a:lnTo>
                  <a:pt x="1562462" y="3384313"/>
                </a:lnTo>
                <a:lnTo>
                  <a:pt x="1500041" y="3383500"/>
                </a:lnTo>
                <a:cubicBezTo>
                  <a:pt x="1492272" y="3381880"/>
                  <a:pt x="1484857" y="3380071"/>
                  <a:pt x="1477912" y="3378156"/>
                </a:cubicBezTo>
                <a:cubicBezTo>
                  <a:pt x="1467843" y="3383396"/>
                  <a:pt x="1444391" y="3372727"/>
                  <a:pt x="1440452" y="3384511"/>
                </a:cubicBezTo>
                <a:cubicBezTo>
                  <a:pt x="1430880" y="3382266"/>
                  <a:pt x="1427637" y="3376755"/>
                  <a:pt x="1426476" y="3384665"/>
                </a:cubicBezTo>
                <a:cubicBezTo>
                  <a:pt x="1423197" y="3384140"/>
                  <a:pt x="1420743" y="3384515"/>
                  <a:pt x="1418659" y="3385325"/>
                </a:cubicBezTo>
                <a:lnTo>
                  <a:pt x="1417944" y="3385738"/>
                </a:lnTo>
                <a:lnTo>
                  <a:pt x="1396764" y="3380560"/>
                </a:lnTo>
                <a:cubicBezTo>
                  <a:pt x="1395649" y="3380621"/>
                  <a:pt x="1394534" y="3380681"/>
                  <a:pt x="1393418" y="3380742"/>
                </a:cubicBezTo>
                <a:lnTo>
                  <a:pt x="1380294" y="3376255"/>
                </a:lnTo>
                <a:lnTo>
                  <a:pt x="1351459" y="3367829"/>
                </a:lnTo>
                <a:cubicBezTo>
                  <a:pt x="1349081" y="3366466"/>
                  <a:pt x="1319507" y="3359407"/>
                  <a:pt x="1318363" y="3357511"/>
                </a:cubicBezTo>
                <a:cubicBezTo>
                  <a:pt x="1281509" y="3362193"/>
                  <a:pt x="1312014" y="3347744"/>
                  <a:pt x="1276860" y="3344906"/>
                </a:cubicBezTo>
                <a:cubicBezTo>
                  <a:pt x="1253785" y="3356533"/>
                  <a:pt x="1256695" y="3340712"/>
                  <a:pt x="1204286" y="3337488"/>
                </a:cubicBezTo>
                <a:cubicBezTo>
                  <a:pt x="1177346" y="3330862"/>
                  <a:pt x="1162856" y="3334854"/>
                  <a:pt x="1123710" y="3321651"/>
                </a:cubicBezTo>
                <a:cubicBezTo>
                  <a:pt x="1085454" y="3316709"/>
                  <a:pt x="1005363" y="3310335"/>
                  <a:pt x="974748" y="3307837"/>
                </a:cubicBezTo>
                <a:cubicBezTo>
                  <a:pt x="945739" y="3316478"/>
                  <a:pt x="964147" y="3307413"/>
                  <a:pt x="940014" y="3306660"/>
                </a:cubicBezTo>
                <a:cubicBezTo>
                  <a:pt x="952701" y="3296927"/>
                  <a:pt x="908686" y="3309051"/>
                  <a:pt x="914712" y="3297017"/>
                </a:cubicBezTo>
                <a:cubicBezTo>
                  <a:pt x="910130" y="3297260"/>
                  <a:pt x="905499" y="3297876"/>
                  <a:pt x="900809" y="3298584"/>
                </a:cubicBezTo>
                <a:cubicBezTo>
                  <a:pt x="899990" y="3298705"/>
                  <a:pt x="899172" y="3298828"/>
                  <a:pt x="898353" y="3298949"/>
                </a:cubicBezTo>
                <a:lnTo>
                  <a:pt x="889782" y="3298355"/>
                </a:lnTo>
                <a:lnTo>
                  <a:pt x="885796" y="3300754"/>
                </a:lnTo>
                <a:lnTo>
                  <a:pt x="871773" y="3301699"/>
                </a:lnTo>
                <a:cubicBezTo>
                  <a:pt x="866761" y="3301657"/>
                  <a:pt x="861656" y="3301147"/>
                  <a:pt x="856438" y="3299888"/>
                </a:cubicBezTo>
                <a:cubicBezTo>
                  <a:pt x="842058" y="3291303"/>
                  <a:pt x="802729" y="3299624"/>
                  <a:pt x="785420" y="3288419"/>
                </a:cubicBezTo>
                <a:cubicBezTo>
                  <a:pt x="778178" y="3285195"/>
                  <a:pt x="750397" y="3280699"/>
                  <a:pt x="741879" y="3283188"/>
                </a:cubicBezTo>
                <a:cubicBezTo>
                  <a:pt x="735414" y="3282940"/>
                  <a:pt x="729876" y="3280596"/>
                  <a:pt x="723686" y="3283763"/>
                </a:cubicBezTo>
                <a:cubicBezTo>
                  <a:pt x="715044" y="3287372"/>
                  <a:pt x="701553" y="3277214"/>
                  <a:pt x="699393" y="3282843"/>
                </a:cubicBezTo>
                <a:cubicBezTo>
                  <a:pt x="672713" y="3280073"/>
                  <a:pt x="587034" y="3269505"/>
                  <a:pt x="563609" y="3267140"/>
                </a:cubicBezTo>
                <a:cubicBezTo>
                  <a:pt x="562182" y="3267737"/>
                  <a:pt x="560575" y="3268245"/>
                  <a:pt x="558841" y="3268647"/>
                </a:cubicBezTo>
                <a:cubicBezTo>
                  <a:pt x="548753" y="3270983"/>
                  <a:pt x="536540" y="3269324"/>
                  <a:pt x="531566" y="3264943"/>
                </a:cubicBezTo>
                <a:cubicBezTo>
                  <a:pt x="504471" y="3249476"/>
                  <a:pt x="472712" y="3245273"/>
                  <a:pt x="444697" y="3238795"/>
                </a:cubicBezTo>
                <a:cubicBezTo>
                  <a:pt x="412178" y="3232635"/>
                  <a:pt x="425904" y="3247936"/>
                  <a:pt x="391157" y="3231917"/>
                </a:cubicBezTo>
                <a:cubicBezTo>
                  <a:pt x="383742" y="3235456"/>
                  <a:pt x="378300" y="3234891"/>
                  <a:pt x="370757" y="3231601"/>
                </a:cubicBezTo>
                <a:cubicBezTo>
                  <a:pt x="354739" y="3228921"/>
                  <a:pt x="348695" y="3239635"/>
                  <a:pt x="336665" y="3230937"/>
                </a:cubicBezTo>
                <a:cubicBezTo>
                  <a:pt x="335690" y="3237020"/>
                  <a:pt x="304301" y="3228709"/>
                  <a:pt x="307742" y="3235671"/>
                </a:cubicBezTo>
                <a:cubicBezTo>
                  <a:pt x="293579" y="3239310"/>
                  <a:pt x="294219" y="3230068"/>
                  <a:pt x="280601" y="3233044"/>
                </a:cubicBezTo>
                <a:cubicBezTo>
                  <a:pt x="268012" y="3232391"/>
                  <a:pt x="291593" y="3227968"/>
                  <a:pt x="278749" y="3225671"/>
                </a:cubicBezTo>
                <a:cubicBezTo>
                  <a:pt x="262467" y="3223907"/>
                  <a:pt x="269675" y="3213530"/>
                  <a:pt x="248269" y="3225056"/>
                </a:cubicBezTo>
                <a:cubicBezTo>
                  <a:pt x="233782" y="3219511"/>
                  <a:pt x="226442" y="3225015"/>
                  <a:pt x="201544" y="3224865"/>
                </a:cubicBezTo>
                <a:lnTo>
                  <a:pt x="194948" y="3222950"/>
                </a:lnTo>
                <a:lnTo>
                  <a:pt x="186529" y="3228320"/>
                </a:lnTo>
                <a:cubicBezTo>
                  <a:pt x="181850" y="3230472"/>
                  <a:pt x="176241" y="3231774"/>
                  <a:pt x="168765" y="3231015"/>
                </a:cubicBezTo>
                <a:cubicBezTo>
                  <a:pt x="124081" y="3216459"/>
                  <a:pt x="165980" y="3240734"/>
                  <a:pt x="91518" y="3231445"/>
                </a:cubicBezTo>
                <a:cubicBezTo>
                  <a:pt x="87975" y="3229296"/>
                  <a:pt x="77991" y="3230542"/>
                  <a:pt x="77943" y="3233140"/>
                </a:cubicBezTo>
                <a:cubicBezTo>
                  <a:pt x="73437" y="3232021"/>
                  <a:pt x="63858" y="3226368"/>
                  <a:pt x="61120" y="3230347"/>
                </a:cubicBezTo>
                <a:cubicBezTo>
                  <a:pt x="48916" y="3229750"/>
                  <a:pt x="37022" y="3228445"/>
                  <a:pt x="25722" y="3226477"/>
                </a:cubicBezTo>
                <a:lnTo>
                  <a:pt x="2781" y="3220829"/>
                </a:lnTo>
                <a:lnTo>
                  <a:pt x="0" y="3222232"/>
                </a:lnTo>
                <a:close/>
              </a:path>
            </a:pathLst>
          </a:cu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9716E754-80B5-4C2D-AB94-4F17EA926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334" b="11334"/>
          <a:stretch/>
        </p:blipFill>
        <p:spPr>
          <a:xfrm>
            <a:off x="4048364" y="10"/>
            <a:ext cx="4047893" cy="3130303"/>
          </a:xfrm>
          <a:custGeom>
            <a:avLst/>
            <a:gdLst/>
            <a:ahLst/>
            <a:cxnLst/>
            <a:rect l="l" t="t" r="r" b="b"/>
            <a:pathLst>
              <a:path w="4047893" h="3130313">
                <a:moveTo>
                  <a:pt x="0" y="0"/>
                </a:moveTo>
                <a:lnTo>
                  <a:pt x="4047893" y="0"/>
                </a:lnTo>
                <a:lnTo>
                  <a:pt x="4047893" y="2992525"/>
                </a:lnTo>
                <a:lnTo>
                  <a:pt x="4044945" y="2992586"/>
                </a:lnTo>
                <a:cubicBezTo>
                  <a:pt x="4013007" y="2983988"/>
                  <a:pt x="4029496" y="3002088"/>
                  <a:pt x="3993923" y="2999580"/>
                </a:cubicBezTo>
                <a:cubicBezTo>
                  <a:pt x="3953690" y="2999973"/>
                  <a:pt x="3925732" y="2991464"/>
                  <a:pt x="3899257" y="2991280"/>
                </a:cubicBezTo>
                <a:cubicBezTo>
                  <a:pt x="3886826" y="2992016"/>
                  <a:pt x="3796118" y="2992410"/>
                  <a:pt x="3803589" y="2988457"/>
                </a:cubicBezTo>
                <a:cubicBezTo>
                  <a:pt x="3771479" y="2987956"/>
                  <a:pt x="3724459" y="2987111"/>
                  <a:pt x="3706605" y="2988270"/>
                </a:cubicBezTo>
                <a:cubicBezTo>
                  <a:pt x="3703225" y="2988426"/>
                  <a:pt x="3699845" y="2995259"/>
                  <a:pt x="3696464" y="2995413"/>
                </a:cubicBezTo>
                <a:cubicBezTo>
                  <a:pt x="3673602" y="2986686"/>
                  <a:pt x="3685958" y="2988536"/>
                  <a:pt x="3662169" y="2987908"/>
                </a:cubicBezTo>
                <a:cubicBezTo>
                  <a:pt x="3644316" y="2989346"/>
                  <a:pt x="3656616" y="2981280"/>
                  <a:pt x="3638764" y="2982720"/>
                </a:cubicBezTo>
                <a:cubicBezTo>
                  <a:pt x="3602893" y="3008058"/>
                  <a:pt x="3578600" y="2986261"/>
                  <a:pt x="3530424" y="2996502"/>
                </a:cubicBezTo>
                <a:lnTo>
                  <a:pt x="3456483" y="2997177"/>
                </a:lnTo>
                <a:cubicBezTo>
                  <a:pt x="3450083" y="2997047"/>
                  <a:pt x="3443320" y="2998716"/>
                  <a:pt x="3439236" y="2995748"/>
                </a:cubicBezTo>
                <a:cubicBezTo>
                  <a:pt x="3425274" y="2994993"/>
                  <a:pt x="3393296" y="2993247"/>
                  <a:pt x="3372711" y="2992647"/>
                </a:cubicBezTo>
                <a:cubicBezTo>
                  <a:pt x="3352114" y="2993339"/>
                  <a:pt x="3350044" y="2997183"/>
                  <a:pt x="3326457" y="2999562"/>
                </a:cubicBezTo>
                <a:cubicBezTo>
                  <a:pt x="3268010" y="2985834"/>
                  <a:pt x="3302346" y="3004193"/>
                  <a:pt x="3274937" y="3010764"/>
                </a:cubicBezTo>
                <a:lnTo>
                  <a:pt x="3247552" y="3008692"/>
                </a:lnTo>
                <a:cubicBezTo>
                  <a:pt x="3239494" y="3005937"/>
                  <a:pt x="3224032" y="3005163"/>
                  <a:pt x="3216589" y="3008563"/>
                </a:cubicBezTo>
                <a:cubicBezTo>
                  <a:pt x="3181100" y="3020067"/>
                  <a:pt x="3210475" y="3004709"/>
                  <a:pt x="3179493" y="3008658"/>
                </a:cubicBezTo>
                <a:lnTo>
                  <a:pt x="3149112" y="3020078"/>
                </a:lnTo>
                <a:cubicBezTo>
                  <a:pt x="3138430" y="3019544"/>
                  <a:pt x="3127747" y="3019009"/>
                  <a:pt x="3117065" y="3018475"/>
                </a:cubicBezTo>
                <a:cubicBezTo>
                  <a:pt x="3100309" y="3015895"/>
                  <a:pt x="3095375" y="3026139"/>
                  <a:pt x="3085852" y="3024583"/>
                </a:cubicBezTo>
                <a:cubicBezTo>
                  <a:pt x="3083205" y="3019193"/>
                  <a:pt x="3077928" y="3019162"/>
                  <a:pt x="3068056" y="3021444"/>
                </a:cubicBezTo>
                <a:cubicBezTo>
                  <a:pt x="3067547" y="3021351"/>
                  <a:pt x="3067037" y="3021259"/>
                  <a:pt x="3066528" y="3021166"/>
                </a:cubicBezTo>
                <a:lnTo>
                  <a:pt x="3051628" y="3025475"/>
                </a:lnTo>
                <a:cubicBezTo>
                  <a:pt x="3054335" y="3020346"/>
                  <a:pt x="3000640" y="3019856"/>
                  <a:pt x="3008147" y="3014221"/>
                </a:cubicBezTo>
                <a:cubicBezTo>
                  <a:pt x="2996636" y="3010443"/>
                  <a:pt x="2991707" y="3018195"/>
                  <a:pt x="2980324" y="3014998"/>
                </a:cubicBezTo>
                <a:cubicBezTo>
                  <a:pt x="2967759" y="3014889"/>
                  <a:pt x="2987908" y="3019812"/>
                  <a:pt x="2974105" y="3021060"/>
                </a:cubicBezTo>
                <a:lnTo>
                  <a:pt x="2898967" y="3017706"/>
                </a:lnTo>
                <a:cubicBezTo>
                  <a:pt x="2889133" y="3021187"/>
                  <a:pt x="2880975" y="3020246"/>
                  <a:pt x="2872906" y="3017913"/>
                </a:cubicBezTo>
                <a:cubicBezTo>
                  <a:pt x="2849600" y="3020012"/>
                  <a:pt x="2847396" y="3018756"/>
                  <a:pt x="2821030" y="3018570"/>
                </a:cubicBezTo>
                <a:cubicBezTo>
                  <a:pt x="2792862" y="3023488"/>
                  <a:pt x="2758404" y="3014645"/>
                  <a:pt x="2730230" y="3014478"/>
                </a:cubicBezTo>
                <a:cubicBezTo>
                  <a:pt x="2702955" y="3023440"/>
                  <a:pt x="2711231" y="3004407"/>
                  <a:pt x="2687628" y="3005991"/>
                </a:cubicBezTo>
                <a:cubicBezTo>
                  <a:pt x="2649605" y="3014731"/>
                  <a:pt x="2688189" y="2999782"/>
                  <a:pt x="2628951" y="3004830"/>
                </a:cubicBezTo>
                <a:cubicBezTo>
                  <a:pt x="2625663" y="3006155"/>
                  <a:pt x="2618407" y="3015266"/>
                  <a:pt x="2619087" y="3013614"/>
                </a:cubicBezTo>
                <a:cubicBezTo>
                  <a:pt x="2606112" y="3014782"/>
                  <a:pt x="2568093" y="2997243"/>
                  <a:pt x="2549635" y="2999983"/>
                </a:cubicBezTo>
                <a:cubicBezTo>
                  <a:pt x="2513091" y="2997030"/>
                  <a:pt x="2495971" y="3005531"/>
                  <a:pt x="2469604" y="3005376"/>
                </a:cubicBezTo>
                <a:cubicBezTo>
                  <a:pt x="2460397" y="2976697"/>
                  <a:pt x="2420737" y="2997007"/>
                  <a:pt x="2366760" y="2987305"/>
                </a:cubicBezTo>
                <a:lnTo>
                  <a:pt x="2184478" y="2961828"/>
                </a:lnTo>
                <a:cubicBezTo>
                  <a:pt x="2115036" y="2937464"/>
                  <a:pt x="2031972" y="2970268"/>
                  <a:pt x="1991474" y="2962283"/>
                </a:cubicBezTo>
                <a:cubicBezTo>
                  <a:pt x="1975906" y="2972633"/>
                  <a:pt x="1961170" y="2963900"/>
                  <a:pt x="1941495" y="2969250"/>
                </a:cubicBezTo>
                <a:cubicBezTo>
                  <a:pt x="1896970" y="2975048"/>
                  <a:pt x="1881450" y="2995138"/>
                  <a:pt x="1822493" y="2993245"/>
                </a:cubicBezTo>
                <a:cubicBezTo>
                  <a:pt x="1799752" y="2992680"/>
                  <a:pt x="1701905" y="3006271"/>
                  <a:pt x="1648275" y="3026984"/>
                </a:cubicBezTo>
                <a:cubicBezTo>
                  <a:pt x="1616403" y="3033006"/>
                  <a:pt x="1600867" y="3023480"/>
                  <a:pt x="1591543" y="3039507"/>
                </a:cubicBezTo>
                <a:cubicBezTo>
                  <a:pt x="1575633" y="3031550"/>
                  <a:pt x="1526767" y="3047631"/>
                  <a:pt x="1510786" y="3050338"/>
                </a:cubicBezTo>
                <a:cubicBezTo>
                  <a:pt x="1497175" y="3045578"/>
                  <a:pt x="1491407" y="3051196"/>
                  <a:pt x="1479840" y="3053327"/>
                </a:cubicBezTo>
                <a:cubicBezTo>
                  <a:pt x="1474089" y="3050164"/>
                  <a:pt x="1464204" y="3051201"/>
                  <a:pt x="1461357" y="3055733"/>
                </a:cubicBezTo>
                <a:cubicBezTo>
                  <a:pt x="1467349" y="3065105"/>
                  <a:pt x="1432334" y="3063173"/>
                  <a:pt x="1430609" y="3070139"/>
                </a:cubicBezTo>
                <a:cubicBezTo>
                  <a:pt x="1410809" y="3073257"/>
                  <a:pt x="1323018" y="3072123"/>
                  <a:pt x="1309663" y="3084181"/>
                </a:cubicBezTo>
                <a:cubicBezTo>
                  <a:pt x="1269914" y="3092768"/>
                  <a:pt x="1209429" y="3080588"/>
                  <a:pt x="1192304" y="3082361"/>
                </a:cubicBezTo>
                <a:cubicBezTo>
                  <a:pt x="1184634" y="3081978"/>
                  <a:pt x="1176965" y="3081596"/>
                  <a:pt x="1169295" y="3081213"/>
                </a:cubicBezTo>
                <a:cubicBezTo>
                  <a:pt x="1168466" y="3081343"/>
                  <a:pt x="1167637" y="3081472"/>
                  <a:pt x="1166808" y="3081602"/>
                </a:cubicBezTo>
                <a:lnTo>
                  <a:pt x="1115657" y="3078399"/>
                </a:lnTo>
                <a:cubicBezTo>
                  <a:pt x="1085018" y="3091808"/>
                  <a:pt x="1079065" y="3095515"/>
                  <a:pt x="1042697" y="3099190"/>
                </a:cubicBezTo>
                <a:cubicBezTo>
                  <a:pt x="1032644" y="3098127"/>
                  <a:pt x="979772" y="3096610"/>
                  <a:pt x="977694" y="3101331"/>
                </a:cubicBezTo>
                <a:cubicBezTo>
                  <a:pt x="961202" y="3095237"/>
                  <a:pt x="940975" y="3100420"/>
                  <a:pt x="924689" y="3093967"/>
                </a:cubicBezTo>
                <a:lnTo>
                  <a:pt x="908550" y="3095950"/>
                </a:lnTo>
                <a:cubicBezTo>
                  <a:pt x="877246" y="3094415"/>
                  <a:pt x="882046" y="3103801"/>
                  <a:pt x="845329" y="3093766"/>
                </a:cubicBezTo>
                <a:cubicBezTo>
                  <a:pt x="837507" y="3090489"/>
                  <a:pt x="824678" y="3090903"/>
                  <a:pt x="816675" y="3094689"/>
                </a:cubicBezTo>
                <a:cubicBezTo>
                  <a:pt x="815297" y="3095340"/>
                  <a:pt x="814119" y="3096069"/>
                  <a:pt x="813174" y="3096853"/>
                </a:cubicBezTo>
                <a:cubicBezTo>
                  <a:pt x="790135" y="3089266"/>
                  <a:pt x="783048" y="3095936"/>
                  <a:pt x="771013" y="3090209"/>
                </a:cubicBezTo>
                <a:cubicBezTo>
                  <a:pt x="742645" y="3091492"/>
                  <a:pt x="725377" y="3101546"/>
                  <a:pt x="714380" y="3096594"/>
                </a:cubicBezTo>
                <a:cubicBezTo>
                  <a:pt x="693975" y="3099397"/>
                  <a:pt x="662383" y="3104717"/>
                  <a:pt x="648585" y="3107030"/>
                </a:cubicBezTo>
                <a:cubicBezTo>
                  <a:pt x="644887" y="3110964"/>
                  <a:pt x="637955" y="3109672"/>
                  <a:pt x="631605" y="3110477"/>
                </a:cubicBezTo>
                <a:cubicBezTo>
                  <a:pt x="625207" y="3114153"/>
                  <a:pt x="595514" y="3114423"/>
                  <a:pt x="586338" y="3112586"/>
                </a:cubicBezTo>
                <a:lnTo>
                  <a:pt x="557969" y="3117189"/>
                </a:lnTo>
                <a:cubicBezTo>
                  <a:pt x="508787" y="3109938"/>
                  <a:pt x="487300" y="3138257"/>
                  <a:pt x="448505" y="3111851"/>
                </a:cubicBezTo>
                <a:cubicBezTo>
                  <a:pt x="430568" y="3111958"/>
                  <a:pt x="443794" y="3120275"/>
                  <a:pt x="425858" y="3120382"/>
                </a:cubicBezTo>
                <a:cubicBezTo>
                  <a:pt x="402271" y="3123546"/>
                  <a:pt x="413517" y="3112174"/>
                  <a:pt x="391847" y="3124849"/>
                </a:cubicBezTo>
                <a:cubicBezTo>
                  <a:pt x="349157" y="3121702"/>
                  <a:pt x="326774" y="3134560"/>
                  <a:pt x="288285" y="3125383"/>
                </a:cubicBezTo>
                <a:cubicBezTo>
                  <a:pt x="295755" y="3130096"/>
                  <a:pt x="205047" y="3129625"/>
                  <a:pt x="192615" y="3128748"/>
                </a:cubicBezTo>
                <a:cubicBezTo>
                  <a:pt x="166142" y="3128967"/>
                  <a:pt x="138184" y="3127169"/>
                  <a:pt x="97952" y="3126700"/>
                </a:cubicBezTo>
                <a:cubicBezTo>
                  <a:pt x="62377" y="3129690"/>
                  <a:pt x="78866" y="3120054"/>
                  <a:pt x="46928" y="3130306"/>
                </a:cubicBezTo>
                <a:cubicBezTo>
                  <a:pt x="37098" y="3130381"/>
                  <a:pt x="21188" y="3129913"/>
                  <a:pt x="7323" y="3129322"/>
                </a:cubicBezTo>
                <a:lnTo>
                  <a:pt x="0" y="3128862"/>
                </a:lnTo>
                <a:close/>
              </a:path>
            </a:pathLst>
          </a:cu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7D4DB284-74DA-49D4-ADC2-1437CEA00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0852" b="10852"/>
          <a:stretch/>
        </p:blipFill>
        <p:spPr>
          <a:xfrm>
            <a:off x="8096257" y="10"/>
            <a:ext cx="4095743" cy="3206832"/>
          </a:xfrm>
          <a:custGeom>
            <a:avLst/>
            <a:gdLst/>
            <a:ahLst/>
            <a:cxnLst/>
            <a:rect l="l" t="t" r="r" b="b"/>
            <a:pathLst>
              <a:path w="4095743" h="3206842">
                <a:moveTo>
                  <a:pt x="0" y="0"/>
                </a:moveTo>
                <a:lnTo>
                  <a:pt x="4095743" y="0"/>
                </a:lnTo>
                <a:lnTo>
                  <a:pt x="4095743" y="136523"/>
                </a:lnTo>
                <a:lnTo>
                  <a:pt x="4095743" y="1701208"/>
                </a:lnTo>
                <a:lnTo>
                  <a:pt x="4095743" y="3071014"/>
                </a:lnTo>
                <a:cubicBezTo>
                  <a:pt x="4095742" y="3071024"/>
                  <a:pt x="4095742" y="3071035"/>
                  <a:pt x="4095741" y="3071045"/>
                </a:cubicBezTo>
                <a:cubicBezTo>
                  <a:pt x="4095657" y="3071040"/>
                  <a:pt x="4095572" y="3071032"/>
                  <a:pt x="4095488" y="3071025"/>
                </a:cubicBezTo>
                <a:lnTo>
                  <a:pt x="4089562" y="3068518"/>
                </a:lnTo>
                <a:lnTo>
                  <a:pt x="4066621" y="3073254"/>
                </a:lnTo>
                <a:cubicBezTo>
                  <a:pt x="4055320" y="3074906"/>
                  <a:pt x="4043427" y="3076001"/>
                  <a:pt x="4031223" y="3076501"/>
                </a:cubicBezTo>
                <a:cubicBezTo>
                  <a:pt x="4028484" y="3073164"/>
                  <a:pt x="4018905" y="3077906"/>
                  <a:pt x="4014400" y="3078843"/>
                </a:cubicBezTo>
                <a:cubicBezTo>
                  <a:pt x="4014351" y="3076664"/>
                  <a:pt x="4004368" y="3075619"/>
                  <a:pt x="4000825" y="3077423"/>
                </a:cubicBezTo>
                <a:cubicBezTo>
                  <a:pt x="3926364" y="3085214"/>
                  <a:pt x="3968261" y="3064853"/>
                  <a:pt x="3923579" y="3077062"/>
                </a:cubicBezTo>
                <a:cubicBezTo>
                  <a:pt x="3916103" y="3077698"/>
                  <a:pt x="3910492" y="3076605"/>
                  <a:pt x="3905815" y="3074801"/>
                </a:cubicBezTo>
                <a:lnTo>
                  <a:pt x="3897396" y="3070297"/>
                </a:lnTo>
                <a:lnTo>
                  <a:pt x="3890800" y="3071903"/>
                </a:lnTo>
                <a:cubicBezTo>
                  <a:pt x="3865901" y="3072029"/>
                  <a:pt x="3858562" y="3067412"/>
                  <a:pt x="3844074" y="3072063"/>
                </a:cubicBezTo>
                <a:cubicBezTo>
                  <a:pt x="3822669" y="3062396"/>
                  <a:pt x="3829876" y="3071099"/>
                  <a:pt x="3813596" y="3072579"/>
                </a:cubicBezTo>
                <a:cubicBezTo>
                  <a:pt x="3800751" y="3074505"/>
                  <a:pt x="3824330" y="3078216"/>
                  <a:pt x="3811743" y="3078763"/>
                </a:cubicBezTo>
                <a:cubicBezTo>
                  <a:pt x="3798124" y="3076266"/>
                  <a:pt x="3798764" y="3084018"/>
                  <a:pt x="3784600" y="3080966"/>
                </a:cubicBezTo>
                <a:cubicBezTo>
                  <a:pt x="3788042" y="3075127"/>
                  <a:pt x="3756652" y="3082098"/>
                  <a:pt x="3755678" y="3076997"/>
                </a:cubicBezTo>
                <a:cubicBezTo>
                  <a:pt x="3743648" y="3084291"/>
                  <a:pt x="3737604" y="3075305"/>
                  <a:pt x="3721587" y="3077553"/>
                </a:cubicBezTo>
                <a:cubicBezTo>
                  <a:pt x="3714042" y="3080313"/>
                  <a:pt x="3708600" y="3080787"/>
                  <a:pt x="3701187" y="3077818"/>
                </a:cubicBezTo>
                <a:cubicBezTo>
                  <a:pt x="3666438" y="3091253"/>
                  <a:pt x="3680164" y="3078420"/>
                  <a:pt x="3647646" y="3083588"/>
                </a:cubicBezTo>
                <a:cubicBezTo>
                  <a:pt x="3619631" y="3089020"/>
                  <a:pt x="3587871" y="3092545"/>
                  <a:pt x="3560777" y="3105520"/>
                </a:cubicBezTo>
                <a:cubicBezTo>
                  <a:pt x="3555802" y="3109193"/>
                  <a:pt x="3543591" y="3110585"/>
                  <a:pt x="3533503" y="3108626"/>
                </a:cubicBezTo>
                <a:cubicBezTo>
                  <a:pt x="3531768" y="3108290"/>
                  <a:pt x="3530162" y="3107864"/>
                  <a:pt x="3528735" y="3107361"/>
                </a:cubicBezTo>
                <a:cubicBezTo>
                  <a:pt x="3505309" y="3109347"/>
                  <a:pt x="3419631" y="3118211"/>
                  <a:pt x="3392949" y="3120534"/>
                </a:cubicBezTo>
                <a:cubicBezTo>
                  <a:pt x="3390791" y="3115813"/>
                  <a:pt x="3377299" y="3124333"/>
                  <a:pt x="3368657" y="3121305"/>
                </a:cubicBezTo>
                <a:cubicBezTo>
                  <a:pt x="3362467" y="3118650"/>
                  <a:pt x="3356930" y="3120616"/>
                  <a:pt x="3350465" y="3120823"/>
                </a:cubicBezTo>
                <a:cubicBezTo>
                  <a:pt x="3341947" y="3118736"/>
                  <a:pt x="3314164" y="3122506"/>
                  <a:pt x="3306922" y="3125212"/>
                </a:cubicBezTo>
                <a:cubicBezTo>
                  <a:pt x="3289615" y="3134610"/>
                  <a:pt x="3250286" y="3127630"/>
                  <a:pt x="3235905" y="3134831"/>
                </a:cubicBezTo>
                <a:cubicBezTo>
                  <a:pt x="3230686" y="3135887"/>
                  <a:pt x="3225583" y="3136314"/>
                  <a:pt x="3220570" y="3136351"/>
                </a:cubicBezTo>
                <a:lnTo>
                  <a:pt x="3206547" y="3135559"/>
                </a:lnTo>
                <a:lnTo>
                  <a:pt x="3202562" y="3133546"/>
                </a:lnTo>
                <a:lnTo>
                  <a:pt x="3193989" y="3134044"/>
                </a:lnTo>
                <a:cubicBezTo>
                  <a:pt x="3193170" y="3133943"/>
                  <a:pt x="3192354" y="3133838"/>
                  <a:pt x="3191535" y="3133737"/>
                </a:cubicBezTo>
                <a:cubicBezTo>
                  <a:pt x="3186844" y="3133143"/>
                  <a:pt x="3182215" y="3132626"/>
                  <a:pt x="3177631" y="3132423"/>
                </a:cubicBezTo>
                <a:cubicBezTo>
                  <a:pt x="3183659" y="3142516"/>
                  <a:pt x="3139642" y="3132347"/>
                  <a:pt x="3152328" y="3140511"/>
                </a:cubicBezTo>
                <a:cubicBezTo>
                  <a:pt x="3128198" y="3141143"/>
                  <a:pt x="3146604" y="3148747"/>
                  <a:pt x="3117596" y="3141499"/>
                </a:cubicBezTo>
                <a:cubicBezTo>
                  <a:pt x="3086979" y="3143595"/>
                  <a:pt x="3006888" y="3148940"/>
                  <a:pt x="2968634" y="3153086"/>
                </a:cubicBezTo>
                <a:cubicBezTo>
                  <a:pt x="2929486" y="3164160"/>
                  <a:pt x="2914998" y="3160811"/>
                  <a:pt x="2888057" y="3166369"/>
                </a:cubicBezTo>
                <a:cubicBezTo>
                  <a:pt x="2835648" y="3169073"/>
                  <a:pt x="2838558" y="3182345"/>
                  <a:pt x="2815482" y="3172591"/>
                </a:cubicBezTo>
                <a:cubicBezTo>
                  <a:pt x="2780330" y="3174973"/>
                  <a:pt x="2810834" y="3187092"/>
                  <a:pt x="2773979" y="3183164"/>
                </a:cubicBezTo>
                <a:cubicBezTo>
                  <a:pt x="2772836" y="3184755"/>
                  <a:pt x="2747271" y="3200694"/>
                  <a:pt x="2744895" y="3201836"/>
                </a:cubicBezTo>
                <a:cubicBezTo>
                  <a:pt x="2729571" y="3202108"/>
                  <a:pt x="2714249" y="3202379"/>
                  <a:pt x="2698926" y="3202651"/>
                </a:cubicBezTo>
                <a:lnTo>
                  <a:pt x="2695579" y="3202498"/>
                </a:lnTo>
                <a:lnTo>
                  <a:pt x="2674400" y="3206842"/>
                </a:lnTo>
                <a:lnTo>
                  <a:pt x="2673684" y="3206495"/>
                </a:lnTo>
                <a:cubicBezTo>
                  <a:pt x="2671600" y="3205816"/>
                  <a:pt x="2669147" y="3205501"/>
                  <a:pt x="2665867" y="3205942"/>
                </a:cubicBezTo>
                <a:cubicBezTo>
                  <a:pt x="2655994" y="3204939"/>
                  <a:pt x="2626692" y="3200644"/>
                  <a:pt x="2614431" y="3200481"/>
                </a:cubicBezTo>
                <a:cubicBezTo>
                  <a:pt x="2607486" y="3202087"/>
                  <a:pt x="2600071" y="3203605"/>
                  <a:pt x="2592303" y="3204964"/>
                </a:cubicBezTo>
                <a:lnTo>
                  <a:pt x="2529882" y="3205645"/>
                </a:lnTo>
                <a:lnTo>
                  <a:pt x="2464509" y="3197687"/>
                </a:lnTo>
                <a:cubicBezTo>
                  <a:pt x="2440330" y="3197513"/>
                  <a:pt x="2419394" y="3194556"/>
                  <a:pt x="2398926" y="3196641"/>
                </a:cubicBezTo>
                <a:cubicBezTo>
                  <a:pt x="2390615" y="3194341"/>
                  <a:pt x="2382779" y="3200091"/>
                  <a:pt x="2375181" y="3203534"/>
                </a:cubicBezTo>
                <a:cubicBezTo>
                  <a:pt x="2352617" y="3202385"/>
                  <a:pt x="2347156" y="3190791"/>
                  <a:pt x="2332855" y="3194625"/>
                </a:cubicBezTo>
                <a:cubicBezTo>
                  <a:pt x="2320177" y="3186674"/>
                  <a:pt x="2319429" y="3189708"/>
                  <a:pt x="2313469" y="3191985"/>
                </a:cubicBezTo>
                <a:cubicBezTo>
                  <a:pt x="2313187" y="3192040"/>
                  <a:pt x="2312903" y="3192094"/>
                  <a:pt x="2312621" y="3192148"/>
                </a:cubicBezTo>
                <a:lnTo>
                  <a:pt x="2310886" y="3191011"/>
                </a:lnTo>
                <a:cubicBezTo>
                  <a:pt x="2309691" y="3190836"/>
                  <a:pt x="2308496" y="3190660"/>
                  <a:pt x="2307301" y="3190485"/>
                </a:cubicBezTo>
                <a:cubicBezTo>
                  <a:pt x="2304038" y="3190598"/>
                  <a:pt x="2300775" y="3190712"/>
                  <a:pt x="2297511" y="3190825"/>
                </a:cubicBezTo>
                <a:cubicBezTo>
                  <a:pt x="2296284" y="3190964"/>
                  <a:pt x="2295057" y="3191105"/>
                  <a:pt x="2293829" y="3191244"/>
                </a:cubicBezTo>
                <a:cubicBezTo>
                  <a:pt x="2291292" y="3191425"/>
                  <a:pt x="2289608" y="3191405"/>
                  <a:pt x="2288442" y="3191236"/>
                </a:cubicBezTo>
                <a:cubicBezTo>
                  <a:pt x="2288397" y="3191205"/>
                  <a:pt x="2288352" y="3191173"/>
                  <a:pt x="2288307" y="3191142"/>
                </a:cubicBezTo>
                <a:cubicBezTo>
                  <a:pt x="2286625" y="3191201"/>
                  <a:pt x="2292966" y="3181241"/>
                  <a:pt x="2291282" y="3181298"/>
                </a:cubicBezTo>
                <a:cubicBezTo>
                  <a:pt x="2282768" y="3181808"/>
                  <a:pt x="2266459" y="3192523"/>
                  <a:pt x="2258572" y="3193351"/>
                </a:cubicBezTo>
                <a:cubicBezTo>
                  <a:pt x="2251903" y="3188132"/>
                  <a:pt x="2222758" y="3194297"/>
                  <a:pt x="2225949" y="3184460"/>
                </a:cubicBezTo>
                <a:cubicBezTo>
                  <a:pt x="2215309" y="3185285"/>
                  <a:pt x="2208874" y="3189370"/>
                  <a:pt x="2212457" y="3182918"/>
                </a:cubicBezTo>
                <a:cubicBezTo>
                  <a:pt x="2208954" y="3183005"/>
                  <a:pt x="2206796" y="3182455"/>
                  <a:pt x="2205250" y="3181596"/>
                </a:cubicBezTo>
                <a:lnTo>
                  <a:pt x="2204802" y="3181191"/>
                </a:lnTo>
                <a:cubicBezTo>
                  <a:pt x="2196360" y="3181862"/>
                  <a:pt x="2165295" y="3184604"/>
                  <a:pt x="2154589" y="3185621"/>
                </a:cubicBezTo>
                <a:lnTo>
                  <a:pt x="2140577" y="3187296"/>
                </a:lnTo>
                <a:lnTo>
                  <a:pt x="2139223" y="3186946"/>
                </a:lnTo>
                <a:lnTo>
                  <a:pt x="2129522" y="3182108"/>
                </a:lnTo>
                <a:cubicBezTo>
                  <a:pt x="2126396" y="3182958"/>
                  <a:pt x="2123631" y="3190717"/>
                  <a:pt x="2121389" y="3192118"/>
                </a:cubicBezTo>
                <a:cubicBezTo>
                  <a:pt x="2088356" y="3184630"/>
                  <a:pt x="2057187" y="3191481"/>
                  <a:pt x="2021332" y="3190187"/>
                </a:cubicBezTo>
                <a:cubicBezTo>
                  <a:pt x="1980808" y="3192837"/>
                  <a:pt x="1960551" y="3192182"/>
                  <a:pt x="1937109" y="3194259"/>
                </a:cubicBezTo>
                <a:cubicBezTo>
                  <a:pt x="1933244" y="3194376"/>
                  <a:pt x="1901924" y="3195327"/>
                  <a:pt x="1908362" y="3191174"/>
                </a:cubicBezTo>
                <a:cubicBezTo>
                  <a:pt x="1873455" y="3191897"/>
                  <a:pt x="1822379" y="3188607"/>
                  <a:pt x="1786518" y="3189413"/>
                </a:cubicBezTo>
                <a:cubicBezTo>
                  <a:pt x="1763469" y="3179547"/>
                  <a:pt x="1741339" y="3197857"/>
                  <a:pt x="1717434" y="3196011"/>
                </a:cubicBezTo>
                <a:cubicBezTo>
                  <a:pt x="1723972" y="3205094"/>
                  <a:pt x="1664175" y="3190915"/>
                  <a:pt x="1662865" y="3201166"/>
                </a:cubicBezTo>
                <a:lnTo>
                  <a:pt x="1636987" y="3195235"/>
                </a:lnTo>
                <a:lnTo>
                  <a:pt x="1623920" y="3183037"/>
                </a:lnTo>
                <a:cubicBezTo>
                  <a:pt x="1619023" y="3182563"/>
                  <a:pt x="1613758" y="3192473"/>
                  <a:pt x="1607939" y="3192950"/>
                </a:cubicBezTo>
                <a:cubicBezTo>
                  <a:pt x="1593621" y="3197013"/>
                  <a:pt x="1571326" y="3192034"/>
                  <a:pt x="1551162" y="3192335"/>
                </a:cubicBezTo>
                <a:lnTo>
                  <a:pt x="1541903" y="3186915"/>
                </a:lnTo>
                <a:lnTo>
                  <a:pt x="1511680" y="3191495"/>
                </a:lnTo>
                <a:cubicBezTo>
                  <a:pt x="1489503" y="3191217"/>
                  <a:pt x="1467326" y="3190938"/>
                  <a:pt x="1445149" y="3190660"/>
                </a:cubicBezTo>
                <a:lnTo>
                  <a:pt x="1436200" y="3191890"/>
                </a:lnTo>
                <a:cubicBezTo>
                  <a:pt x="1432876" y="3191277"/>
                  <a:pt x="1429122" y="3201007"/>
                  <a:pt x="1425206" y="3200344"/>
                </a:cubicBezTo>
                <a:lnTo>
                  <a:pt x="1412701" y="3187919"/>
                </a:lnTo>
                <a:cubicBezTo>
                  <a:pt x="1402612" y="3187367"/>
                  <a:pt x="1373509" y="3184444"/>
                  <a:pt x="1364678" y="3183688"/>
                </a:cubicBezTo>
                <a:cubicBezTo>
                  <a:pt x="1363023" y="3183583"/>
                  <a:pt x="1361370" y="3183479"/>
                  <a:pt x="1359716" y="3183377"/>
                </a:cubicBezTo>
                <a:lnTo>
                  <a:pt x="1327998" y="3173718"/>
                </a:lnTo>
                <a:cubicBezTo>
                  <a:pt x="1303324" y="3168363"/>
                  <a:pt x="1243415" y="3156944"/>
                  <a:pt x="1211674" y="3151252"/>
                </a:cubicBezTo>
                <a:cubicBezTo>
                  <a:pt x="1183206" y="3154805"/>
                  <a:pt x="1160307" y="3140433"/>
                  <a:pt x="1137545" y="3142903"/>
                </a:cubicBezTo>
                <a:cubicBezTo>
                  <a:pt x="1108831" y="3139323"/>
                  <a:pt x="1085657" y="3133417"/>
                  <a:pt x="1067088" y="3129767"/>
                </a:cubicBezTo>
                <a:cubicBezTo>
                  <a:pt x="1064006" y="3128241"/>
                  <a:pt x="1029699" y="3122201"/>
                  <a:pt x="1026132" y="3121008"/>
                </a:cubicBezTo>
                <a:cubicBezTo>
                  <a:pt x="1005747" y="3117732"/>
                  <a:pt x="1013867" y="3117508"/>
                  <a:pt x="979389" y="3112403"/>
                </a:cubicBezTo>
                <a:cubicBezTo>
                  <a:pt x="950459" y="3107178"/>
                  <a:pt x="920762" y="3105056"/>
                  <a:pt x="888511" y="3099565"/>
                </a:cubicBezTo>
                <a:cubicBezTo>
                  <a:pt x="854269" y="3092172"/>
                  <a:pt x="833998" y="3094049"/>
                  <a:pt x="820520" y="3090926"/>
                </a:cubicBezTo>
                <a:cubicBezTo>
                  <a:pt x="792202" y="3081871"/>
                  <a:pt x="783417" y="3082958"/>
                  <a:pt x="740242" y="3083816"/>
                </a:cubicBezTo>
                <a:cubicBezTo>
                  <a:pt x="707061" y="3077800"/>
                  <a:pt x="671560" y="3086129"/>
                  <a:pt x="646247" y="3074734"/>
                </a:cubicBezTo>
                <a:cubicBezTo>
                  <a:pt x="642938" y="3075735"/>
                  <a:pt x="639394" y="3076369"/>
                  <a:pt x="635700" y="3076739"/>
                </a:cubicBezTo>
                <a:cubicBezTo>
                  <a:pt x="632097" y="3076874"/>
                  <a:pt x="628494" y="3077010"/>
                  <a:pt x="624891" y="3077145"/>
                </a:cubicBezTo>
                <a:lnTo>
                  <a:pt x="614671" y="3073567"/>
                </a:lnTo>
                <a:cubicBezTo>
                  <a:pt x="603428" y="3072991"/>
                  <a:pt x="568522" y="3074251"/>
                  <a:pt x="557430" y="3073687"/>
                </a:cubicBezTo>
                <a:lnTo>
                  <a:pt x="557338" y="3073252"/>
                </a:lnTo>
                <a:cubicBezTo>
                  <a:pt x="554424" y="3072272"/>
                  <a:pt x="546805" y="3070825"/>
                  <a:pt x="539949" y="3067812"/>
                </a:cubicBezTo>
                <a:cubicBezTo>
                  <a:pt x="528878" y="3064560"/>
                  <a:pt x="503526" y="3056658"/>
                  <a:pt x="490911" y="3053742"/>
                </a:cubicBezTo>
                <a:lnTo>
                  <a:pt x="468269" y="3040300"/>
                </a:lnTo>
                <a:lnTo>
                  <a:pt x="446284" y="3044010"/>
                </a:lnTo>
                <a:cubicBezTo>
                  <a:pt x="429421" y="3045653"/>
                  <a:pt x="428304" y="3040351"/>
                  <a:pt x="407700" y="3036255"/>
                </a:cubicBezTo>
                <a:cubicBezTo>
                  <a:pt x="397569" y="3038433"/>
                  <a:pt x="390857" y="3046536"/>
                  <a:pt x="384835" y="3043282"/>
                </a:cubicBezTo>
                <a:cubicBezTo>
                  <a:pt x="363540" y="3042472"/>
                  <a:pt x="346002" y="3026895"/>
                  <a:pt x="323041" y="3023486"/>
                </a:cubicBezTo>
                <a:cubicBezTo>
                  <a:pt x="296255" y="3024819"/>
                  <a:pt x="286207" y="3016076"/>
                  <a:pt x="261659" y="3012466"/>
                </a:cubicBezTo>
                <a:cubicBezTo>
                  <a:pt x="237343" y="3017165"/>
                  <a:pt x="246269" y="3004370"/>
                  <a:pt x="234593" y="3000196"/>
                </a:cubicBezTo>
                <a:lnTo>
                  <a:pt x="231087" y="2999548"/>
                </a:lnTo>
                <a:lnTo>
                  <a:pt x="182124" y="3000760"/>
                </a:lnTo>
                <a:cubicBezTo>
                  <a:pt x="176172" y="2995322"/>
                  <a:pt x="146296" y="3000490"/>
                  <a:pt x="150781" y="2990775"/>
                </a:cubicBezTo>
                <a:cubicBezTo>
                  <a:pt x="135014" y="2988838"/>
                  <a:pt x="99403" y="2989342"/>
                  <a:pt x="87521" y="2989133"/>
                </a:cubicBezTo>
                <a:cubicBezTo>
                  <a:pt x="84843" y="2989261"/>
                  <a:pt x="82166" y="2989390"/>
                  <a:pt x="79487" y="2989518"/>
                </a:cubicBezTo>
                <a:lnTo>
                  <a:pt x="77079" y="2990682"/>
                </a:lnTo>
                <a:cubicBezTo>
                  <a:pt x="74554" y="2991354"/>
                  <a:pt x="71035" y="2991559"/>
                  <a:pt x="65291" y="2990716"/>
                </a:cubicBezTo>
                <a:cubicBezTo>
                  <a:pt x="64857" y="2990584"/>
                  <a:pt x="64422" y="2990453"/>
                  <a:pt x="63989" y="2990321"/>
                </a:cubicBezTo>
                <a:cubicBezTo>
                  <a:pt x="62342" y="2990669"/>
                  <a:pt x="50523" y="2991267"/>
                  <a:pt x="36658" y="2991762"/>
                </a:cubicBezTo>
                <a:lnTo>
                  <a:pt x="0" y="2992525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5AF4B-70EE-496D-BF09-9A210E657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492" y="3670450"/>
            <a:ext cx="6001984" cy="31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Rounded MT Bold"/>
                <a:cs typeface="Calibri"/>
              </a:rPr>
              <a:t>Contact department secretary or program director</a:t>
            </a:r>
            <a:endParaRPr lang="en-US" sz="2400" dirty="0">
              <a:solidFill>
                <a:srgbClr val="002060"/>
              </a:solidFill>
              <a:ea typeface="+mn-lt"/>
              <a:cs typeface="+mn-lt"/>
            </a:endParaRPr>
          </a:p>
          <a:p>
            <a:pPr lvl="1"/>
            <a:r>
              <a:rPr lang="en-US" sz="2000" dirty="0">
                <a:solidFill>
                  <a:srgbClr val="002060"/>
                </a:solidFill>
                <a:latin typeface="Arial Rounded MT Bold"/>
                <a:cs typeface="Calibri"/>
              </a:rPr>
              <a:t>Campus Building PSAH Office 120 (1st Floor)</a:t>
            </a:r>
            <a:endParaRPr lang="en-US" sz="2000" dirty="0">
              <a:solidFill>
                <a:srgbClr val="002060"/>
              </a:solidFill>
              <a:ea typeface="+mn-lt"/>
              <a:cs typeface="+mn-lt"/>
            </a:endParaRPr>
          </a:p>
          <a:p>
            <a:pPr lvl="1"/>
            <a:r>
              <a:rPr lang="en-US" sz="2000" dirty="0">
                <a:solidFill>
                  <a:srgbClr val="002060"/>
                </a:solidFill>
                <a:latin typeface="Arial Rounded MT Bold"/>
                <a:cs typeface="Calibri"/>
              </a:rPr>
              <a:t>(909) 389-3286</a:t>
            </a:r>
            <a:endParaRPr lang="en-US" sz="2000" dirty="0">
              <a:solidFill>
                <a:srgbClr val="002060"/>
              </a:solidFill>
              <a:ea typeface="+mn-lt"/>
              <a:cs typeface="+mn-lt"/>
            </a:endParaRPr>
          </a:p>
          <a:p>
            <a:r>
              <a:rPr lang="en-US" sz="2400" dirty="0">
                <a:solidFill>
                  <a:srgbClr val="002060"/>
                </a:solidFill>
                <a:latin typeface="Arial Rounded MT Bold"/>
                <a:cs typeface="Calibri"/>
              </a:rPr>
              <a:t>Register for RESP 050 Intro to Respiratory</a:t>
            </a:r>
            <a:endParaRPr lang="en-US" sz="2400" dirty="0">
              <a:solidFill>
                <a:srgbClr val="002060"/>
              </a:solidFill>
              <a:ea typeface="+mn-lt"/>
              <a:cs typeface="+mn-lt"/>
            </a:endParaRPr>
          </a:p>
          <a:p>
            <a:pPr lvl="1"/>
            <a:r>
              <a:rPr lang="en-US" sz="2000" dirty="0">
                <a:solidFill>
                  <a:srgbClr val="002060"/>
                </a:solidFill>
                <a:latin typeface="Arial Rounded MT Bold"/>
                <a:cs typeface="Calibri"/>
              </a:rPr>
              <a:t>This course will answer all of your questions</a:t>
            </a:r>
            <a:endParaRPr lang="en-US" sz="2000" dirty="0">
              <a:solidFill>
                <a:srgbClr val="002060"/>
              </a:solidFill>
              <a:ea typeface="+mn-lt"/>
              <a:cs typeface="+mn-lt"/>
            </a:endParaRPr>
          </a:p>
          <a:p>
            <a:endParaRPr lang="en-US" sz="2400" dirty="0">
              <a:solidFill>
                <a:schemeClr val="accent5"/>
              </a:solidFill>
              <a:latin typeface="Arial Rounded MT Bold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672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9C61-113A-4D03-B71B-E3F23BB3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Rounded MT Bold"/>
                <a:cs typeface="Calibri Light"/>
              </a:rPr>
              <a:t>Frequently Asked Questions</a:t>
            </a:r>
            <a:endParaRPr lang="en-US" dirty="0">
              <a:solidFill>
                <a:srgbClr val="002060"/>
              </a:solidFill>
              <a:latin typeface="Arial Rounded MT Bold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423E8-07DA-4D17-B7B6-B47D7ED94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Question: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Rounded MT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91CEC-B368-4976-9EAB-944EE4871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332412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How will I find out if I am accepted into the program?</a:t>
            </a:r>
          </a:p>
          <a:p>
            <a:endParaRPr lang="en-US" sz="2400" dirty="0">
              <a:solidFill>
                <a:schemeClr val="accent5">
                  <a:lumMod val="75000"/>
                </a:schemeClr>
              </a:solidFill>
              <a:latin typeface="Arial Rounded MT Bold"/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Answer: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Within 2 weeks of the application deadline, acceptance and waitlist letters will be sent by email.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Arial Rounded MT Bold"/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Arial Rounded MT Bold"/>
              <a:cs typeface="Calibri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48E9AC-3C61-4D01-99EA-6BB6C7739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Question: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Rounded MT Bold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EE55F-32D4-4E63-B6EE-A4296A596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2548771"/>
            <a:ext cx="5183188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What happens if I don't get accepted for the current year?</a:t>
            </a:r>
          </a:p>
          <a:p>
            <a:endParaRPr lang="en-US" sz="2400" i="1" dirty="0">
              <a:solidFill>
                <a:schemeClr val="accent5">
                  <a:lumMod val="50000"/>
                </a:schemeClr>
              </a:solidFill>
              <a:latin typeface="Arial Rounded MT Bold"/>
              <a:cs typeface="Calibri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Answer: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/>
                <a:cs typeface="Calibri"/>
              </a:rPr>
              <a:t>You will be placed on the following year’s list; all documentation is retained for one year.</a:t>
            </a:r>
          </a:p>
        </p:txBody>
      </p:sp>
      <p:pic>
        <p:nvPicPr>
          <p:cNvPr id="7" name="Graphic 7">
            <a:extLst>
              <a:ext uri="{FF2B5EF4-FFF2-40B4-BE49-F238E27FC236}">
                <a16:creationId xmlns:a16="http://schemas.microsoft.com/office/drawing/2014/main" id="{C62E5520-5638-41E4-9B59-A11BBE0C3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4800" y="365125"/>
            <a:ext cx="1363249" cy="136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4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003924BECEA0498319235DBC8ECC50" ma:contentTypeVersion="15" ma:contentTypeDescription="Create a new document." ma:contentTypeScope="" ma:versionID="84d64b8a929c877eac85971773076522">
  <xsd:schema xmlns:xsd="http://www.w3.org/2001/XMLSchema" xmlns:xs="http://www.w3.org/2001/XMLSchema" xmlns:p="http://schemas.microsoft.com/office/2006/metadata/properties" xmlns:ns1="http://schemas.microsoft.com/sharepoint/v3" xmlns:ns3="e68c7b1c-0f0a-4459-a170-c491b9e38c75" xmlns:ns4="5e92304e-d5e7-4dd8-8980-d505204b7fba" targetNamespace="http://schemas.microsoft.com/office/2006/metadata/properties" ma:root="true" ma:fieldsID="5aa432805c2e911222844f91ba9f066b" ns1:_="" ns3:_="" ns4:_="">
    <xsd:import namespace="http://schemas.microsoft.com/sharepoint/v3"/>
    <xsd:import namespace="e68c7b1c-0f0a-4459-a170-c491b9e38c75"/>
    <xsd:import namespace="5e92304e-d5e7-4dd8-8980-d505204b7fb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c7b1c-0f0a-4459-a170-c491b9e38c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2304e-d5e7-4dd8-8980-d505204b7f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E0F6D5B-C36E-4B16-9B65-E1D55C43D4AD}">
  <ds:schemaRefs>
    <ds:schemaRef ds:uri="5e92304e-d5e7-4dd8-8980-d505204b7fba"/>
    <ds:schemaRef ds:uri="e68c7b1c-0f0a-4459-a170-c491b9e38c7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3BD3627-3C56-47BC-AD3E-5CF03BAF19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EF9D50-7876-4C2C-B350-0DDD46581A36}">
  <ds:schemaRefs>
    <ds:schemaRef ds:uri="http://purl.org/dc/terms/"/>
    <ds:schemaRef ds:uri="http://purl.org/dc/elements/1.1/"/>
    <ds:schemaRef ds:uri="http://schemas.microsoft.com/office/2006/metadata/properties"/>
    <ds:schemaRef ds:uri="5e92304e-d5e7-4dd8-8980-d505204b7fba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e68c7b1c-0f0a-4459-a170-c491b9e38c7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415</Words>
  <Application>Microsoft Office PowerPoint</Application>
  <PresentationFormat>Widescreen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Courier New</vt:lpstr>
      <vt:lpstr>Office Theme</vt:lpstr>
      <vt:lpstr>Respiratory Care Program</vt:lpstr>
      <vt:lpstr>What is Respiratory Therapy?</vt:lpstr>
      <vt:lpstr>Applying to the program  Schedule to see a CTE counselor</vt:lpstr>
      <vt:lpstr>Verification of General Education Must be completed by counselor</vt:lpstr>
      <vt:lpstr>Overview of Point System</vt:lpstr>
      <vt:lpstr>Additional Considerations</vt:lpstr>
      <vt:lpstr>Preparing to Apply</vt:lpstr>
      <vt:lpstr>Have Additional Questions?</vt:lpstr>
      <vt:lpstr>Frequently Asked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Respiratory Care</dc:creator>
  <cp:lastModifiedBy>Bender, ZsaQuita N.</cp:lastModifiedBy>
  <cp:revision>313</cp:revision>
  <dcterms:created xsi:type="dcterms:W3CDTF">2021-04-14T22:38:43Z</dcterms:created>
  <dcterms:modified xsi:type="dcterms:W3CDTF">2024-01-23T22:35:33Z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0x010100BF003924BECEA0498319235DBC8ECC50</vt:lpwstr>
  </property>
</Properties>
</file>